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72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3" r:id="rId12"/>
    <p:sldId id="269" r:id="rId13"/>
    <p:sldId id="266" r:id="rId14"/>
    <p:sldId id="267" r:id="rId15"/>
    <p:sldId id="268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BEE471-57AA-4A97-A76B-F72620FEF52E}" v="1" dt="2022-01-22T17:07:54.283"/>
    <p1510:client id="{A7877725-82A6-45ED-A640-13C13C9CDCD6}" v="30" dt="2022-01-22T16:13:16.250"/>
    <p1510:client id="{3E49E2B2-9FBF-4207-ACAF-7302C149B575}" v="659" dt="2022-01-22T16:57:17.746"/>
    <p1510:client id="{9EACE3F6-46EC-4340-9A82-9BA97F81C274}" v="769" dt="2022-01-22T18:25:39.135"/>
    <p1510:client id="{EFF4A96B-AC14-4F7D-A71E-59923281F018}" v="52" dt="2022-01-22T17:31:05.6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046A88-2438-45FE-8EBF-01C8D42017D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5B7B69-2FC9-4F14-B200-5B980BA7D9F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Arduino Uno or </a:t>
          </a:r>
          <a:r>
            <a:rPr lang="en-US" err="1"/>
            <a:t>Genuino</a:t>
          </a:r>
          <a:r>
            <a:rPr lang="en-US"/>
            <a:t> Uno x 1</a:t>
          </a:r>
        </a:p>
      </dgm:t>
    </dgm:pt>
    <dgm:pt modelId="{20191168-3A18-476E-91E3-EE9C2E76853A}" type="parTrans" cxnId="{5FD853FE-F0F7-4887-8F3A-EE5810B9714D}">
      <dgm:prSet/>
      <dgm:spPr/>
      <dgm:t>
        <a:bodyPr/>
        <a:lstStyle/>
        <a:p>
          <a:endParaRPr lang="en-US"/>
        </a:p>
      </dgm:t>
    </dgm:pt>
    <dgm:pt modelId="{05B44C11-D859-4DD2-BC32-27F2D86F944B}" type="sibTrans" cxnId="{5FD853FE-F0F7-4887-8F3A-EE5810B9714D}">
      <dgm:prSet/>
      <dgm:spPr/>
      <dgm:t>
        <a:bodyPr/>
        <a:lstStyle/>
        <a:p>
          <a:endParaRPr lang="en-US"/>
        </a:p>
      </dgm:t>
    </dgm:pt>
    <dgm:pt modelId="{3C03E554-4A43-46E4-95BB-9A4249F62A1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Relay Controller 4 / 8 Channel x 1</a:t>
          </a:r>
        </a:p>
      </dgm:t>
    </dgm:pt>
    <dgm:pt modelId="{E5C1D34B-0096-407A-B914-B852A914A330}" type="parTrans" cxnId="{EDEEBA3C-88A7-4E98-8451-0D2DBA184451}">
      <dgm:prSet/>
      <dgm:spPr/>
      <dgm:t>
        <a:bodyPr/>
        <a:lstStyle/>
        <a:p>
          <a:endParaRPr lang="en-US"/>
        </a:p>
      </dgm:t>
    </dgm:pt>
    <dgm:pt modelId="{4245A199-2C6B-4238-A50B-32F42D71E9FE}" type="sibTrans" cxnId="{EDEEBA3C-88A7-4E98-8451-0D2DBA184451}">
      <dgm:prSet/>
      <dgm:spPr/>
      <dgm:t>
        <a:bodyPr/>
        <a:lstStyle/>
        <a:p>
          <a:endParaRPr lang="en-US"/>
        </a:p>
      </dgm:t>
    </dgm:pt>
    <dgm:pt modelId="{6D3C7C31-CFD3-4BF4-908A-752FE26A248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Bluetooth Module HC-05 x 1</a:t>
          </a:r>
        </a:p>
      </dgm:t>
    </dgm:pt>
    <dgm:pt modelId="{7D2CD7E0-DCCD-4E64-974C-8E33979A9D15}" type="parTrans" cxnId="{E310179F-2C06-4DE0-9B38-7BC41FFD4958}">
      <dgm:prSet/>
      <dgm:spPr/>
      <dgm:t>
        <a:bodyPr/>
        <a:lstStyle/>
        <a:p>
          <a:endParaRPr lang="en-US"/>
        </a:p>
      </dgm:t>
    </dgm:pt>
    <dgm:pt modelId="{2C52AD55-5EF5-44E5-85E9-6ADB8661BF73}" type="sibTrans" cxnId="{E310179F-2C06-4DE0-9B38-7BC41FFD4958}">
      <dgm:prSet/>
      <dgm:spPr/>
      <dgm:t>
        <a:bodyPr/>
        <a:lstStyle/>
        <a:p>
          <a:endParaRPr lang="en-US"/>
        </a:p>
      </dgm:t>
    </dgm:pt>
    <dgm:pt modelId="{F7A7C077-0AB0-4D8D-BEC2-A3FA0DBD73B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16x2 LCD Screen with I2C Module x 1</a:t>
          </a:r>
        </a:p>
      </dgm:t>
    </dgm:pt>
    <dgm:pt modelId="{217355D6-47C6-4786-9286-514AD99D99AC}" type="parTrans" cxnId="{6A5F9DDB-EBE0-44FD-9D06-A88F633A83AD}">
      <dgm:prSet/>
      <dgm:spPr/>
      <dgm:t>
        <a:bodyPr/>
        <a:lstStyle/>
        <a:p>
          <a:endParaRPr lang="en-US"/>
        </a:p>
      </dgm:t>
    </dgm:pt>
    <dgm:pt modelId="{B304EBC2-4434-4389-BDC2-7CC4118F86E5}" type="sibTrans" cxnId="{6A5F9DDB-EBE0-44FD-9D06-A88F633A83AD}">
      <dgm:prSet/>
      <dgm:spPr/>
      <dgm:t>
        <a:bodyPr/>
        <a:lstStyle/>
        <a:p>
          <a:endParaRPr lang="en-US"/>
        </a:p>
      </dgm:t>
    </dgm:pt>
    <dgm:pt modelId="{E5DB0806-A2C5-4858-81D5-122DF218344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DHT11 Temperature &amp; Humidity Sensor x 1</a:t>
          </a:r>
        </a:p>
      </dgm:t>
    </dgm:pt>
    <dgm:pt modelId="{C29F9283-77E3-4E34-A0FD-5DDA2EF85C85}" type="parTrans" cxnId="{C684272D-7C54-43C5-B7FF-6A90DD928D0D}">
      <dgm:prSet/>
      <dgm:spPr/>
      <dgm:t>
        <a:bodyPr/>
        <a:lstStyle/>
        <a:p>
          <a:endParaRPr lang="en-US"/>
        </a:p>
      </dgm:t>
    </dgm:pt>
    <dgm:pt modelId="{BA0A9CC8-7763-41CB-A60C-DCDFCFD6610C}" type="sibTrans" cxnId="{C684272D-7C54-43C5-B7FF-6A90DD928D0D}">
      <dgm:prSet/>
      <dgm:spPr/>
      <dgm:t>
        <a:bodyPr/>
        <a:lstStyle/>
        <a:p>
          <a:endParaRPr lang="en-US"/>
        </a:p>
      </dgm:t>
    </dgm:pt>
    <dgm:pt modelId="{72D98029-020E-428A-A723-4116EFF58530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Calibri Light" panose="020F0302020204030204"/>
            </a:rPr>
            <a:t>Light and Fan x 2</a:t>
          </a:r>
        </a:p>
      </dgm:t>
    </dgm:pt>
    <dgm:pt modelId="{1BB47229-A7A7-4FBB-9F94-C86A8CCB7BD9}" type="parTrans" cxnId="{5C2BF02B-BCC8-4715-A60F-FAD79B086351}">
      <dgm:prSet/>
      <dgm:spPr/>
    </dgm:pt>
    <dgm:pt modelId="{2D0CE8D8-1369-45AE-A328-AD9832582867}" type="sibTrans" cxnId="{5C2BF02B-BCC8-4715-A60F-FAD79B086351}">
      <dgm:prSet/>
      <dgm:spPr/>
    </dgm:pt>
    <dgm:pt modelId="{F360BA7C-F8DA-4EA0-B6E1-DF8EFA0B1B51}">
      <dgm:prSet phldr="0"/>
      <dgm:spPr/>
      <dgm:t>
        <a:bodyPr/>
        <a:lstStyle/>
        <a:p>
          <a:pPr rtl="0">
            <a:lnSpc>
              <a:spcPct val="100000"/>
            </a:lnSpc>
          </a:pPr>
          <a:r>
            <a:rPr lang="en-US">
              <a:latin typeface="Calibri Light" panose="020F0302020204030204"/>
            </a:rPr>
            <a:t>Power Supply</a:t>
          </a:r>
        </a:p>
      </dgm:t>
    </dgm:pt>
    <dgm:pt modelId="{95381EB6-BB52-4BFD-A474-7710923BEA9D}" type="parTrans" cxnId="{6222A537-A452-4100-B01A-0D066D8A7232}">
      <dgm:prSet/>
      <dgm:spPr/>
    </dgm:pt>
    <dgm:pt modelId="{CAD98021-D979-4060-A3FC-65DF1AC0F0B5}" type="sibTrans" cxnId="{6222A537-A452-4100-B01A-0D066D8A7232}">
      <dgm:prSet/>
      <dgm:spPr/>
    </dgm:pt>
    <dgm:pt modelId="{B86E9F86-E3B5-4048-8812-6183AE905A0F}" type="pres">
      <dgm:prSet presAssocID="{DD046A88-2438-45FE-8EBF-01C8D42017D8}" presName="root" presStyleCnt="0">
        <dgm:presLayoutVars>
          <dgm:dir/>
          <dgm:resizeHandles val="exact"/>
        </dgm:presLayoutVars>
      </dgm:prSet>
      <dgm:spPr/>
    </dgm:pt>
    <dgm:pt modelId="{CC6E4DDE-0EDC-49F5-A7BF-06AD45FB20A9}" type="pres">
      <dgm:prSet presAssocID="{BD5B7B69-2FC9-4F14-B200-5B980BA7D9F7}" presName="compNode" presStyleCnt="0"/>
      <dgm:spPr/>
    </dgm:pt>
    <dgm:pt modelId="{06768B3F-5553-4CA9-8327-2B44B542D250}" type="pres">
      <dgm:prSet presAssocID="{BD5B7B69-2FC9-4F14-B200-5B980BA7D9F7}" presName="bgRect" presStyleLbl="bgShp" presStyleIdx="0" presStyleCnt="7"/>
      <dgm:spPr/>
    </dgm:pt>
    <dgm:pt modelId="{3F314FA9-619B-46B9-B28C-9C1F2047123F}" type="pres">
      <dgm:prSet presAssocID="{BD5B7B69-2FC9-4F14-B200-5B980BA7D9F7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9F9635C5-1620-4A98-B6F6-4CC2680BE04D}" type="pres">
      <dgm:prSet presAssocID="{BD5B7B69-2FC9-4F14-B200-5B980BA7D9F7}" presName="spaceRect" presStyleCnt="0"/>
      <dgm:spPr/>
    </dgm:pt>
    <dgm:pt modelId="{DB67D7D7-12AD-421D-9D72-90C361DB6FC6}" type="pres">
      <dgm:prSet presAssocID="{BD5B7B69-2FC9-4F14-B200-5B980BA7D9F7}" presName="parTx" presStyleLbl="revTx" presStyleIdx="0" presStyleCnt="7">
        <dgm:presLayoutVars>
          <dgm:chMax val="0"/>
          <dgm:chPref val="0"/>
        </dgm:presLayoutVars>
      </dgm:prSet>
      <dgm:spPr/>
    </dgm:pt>
    <dgm:pt modelId="{615CD191-75E4-42FF-8FBD-1A791C7CB27A}" type="pres">
      <dgm:prSet presAssocID="{05B44C11-D859-4DD2-BC32-27F2D86F944B}" presName="sibTrans" presStyleCnt="0"/>
      <dgm:spPr/>
    </dgm:pt>
    <dgm:pt modelId="{4D016236-CD25-49C3-927D-95E55D164341}" type="pres">
      <dgm:prSet presAssocID="{3C03E554-4A43-46E4-95BB-9A4249F62A19}" presName="compNode" presStyleCnt="0"/>
      <dgm:spPr/>
    </dgm:pt>
    <dgm:pt modelId="{68B719BA-C9EF-4958-BA90-25959331DA70}" type="pres">
      <dgm:prSet presAssocID="{3C03E554-4A43-46E4-95BB-9A4249F62A19}" presName="bgRect" presStyleLbl="bgShp" presStyleIdx="1" presStyleCnt="7"/>
      <dgm:spPr/>
    </dgm:pt>
    <dgm:pt modelId="{20F0E9C1-D9C2-4951-B47C-BEACFB16BF27}" type="pres">
      <dgm:prSet presAssocID="{3C03E554-4A43-46E4-95BB-9A4249F62A19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626AF2FD-CE09-441D-A528-B178A86812FE}" type="pres">
      <dgm:prSet presAssocID="{3C03E554-4A43-46E4-95BB-9A4249F62A19}" presName="spaceRect" presStyleCnt="0"/>
      <dgm:spPr/>
    </dgm:pt>
    <dgm:pt modelId="{C2459F69-B178-48C3-B3F7-75363B0CF1AB}" type="pres">
      <dgm:prSet presAssocID="{3C03E554-4A43-46E4-95BB-9A4249F62A19}" presName="parTx" presStyleLbl="revTx" presStyleIdx="1" presStyleCnt="7">
        <dgm:presLayoutVars>
          <dgm:chMax val="0"/>
          <dgm:chPref val="0"/>
        </dgm:presLayoutVars>
      </dgm:prSet>
      <dgm:spPr/>
    </dgm:pt>
    <dgm:pt modelId="{69159F76-E99D-46D6-ADCA-C58671236CA3}" type="pres">
      <dgm:prSet presAssocID="{4245A199-2C6B-4238-A50B-32F42D71E9FE}" presName="sibTrans" presStyleCnt="0"/>
      <dgm:spPr/>
    </dgm:pt>
    <dgm:pt modelId="{C2436F16-880E-4AC2-8E33-5F1048749725}" type="pres">
      <dgm:prSet presAssocID="{6D3C7C31-CFD3-4BF4-908A-752FE26A2487}" presName="compNode" presStyleCnt="0"/>
      <dgm:spPr/>
    </dgm:pt>
    <dgm:pt modelId="{E74492A1-0B64-433D-B2B2-7DD7C06FE6AD}" type="pres">
      <dgm:prSet presAssocID="{6D3C7C31-CFD3-4BF4-908A-752FE26A2487}" presName="bgRect" presStyleLbl="bgShp" presStyleIdx="2" presStyleCnt="7"/>
      <dgm:spPr/>
    </dgm:pt>
    <dgm:pt modelId="{A14E1B5C-81A7-45D0-B377-F09BC13481CE}" type="pres">
      <dgm:prSet presAssocID="{6D3C7C31-CFD3-4BF4-908A-752FE26A2487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luetooth"/>
        </a:ext>
      </dgm:extLst>
    </dgm:pt>
    <dgm:pt modelId="{0F85A484-1F1E-47CB-BB6F-13C7B775A077}" type="pres">
      <dgm:prSet presAssocID="{6D3C7C31-CFD3-4BF4-908A-752FE26A2487}" presName="spaceRect" presStyleCnt="0"/>
      <dgm:spPr/>
    </dgm:pt>
    <dgm:pt modelId="{10DDCCC8-0D2A-4556-AA53-267D7856EBD2}" type="pres">
      <dgm:prSet presAssocID="{6D3C7C31-CFD3-4BF4-908A-752FE26A2487}" presName="parTx" presStyleLbl="revTx" presStyleIdx="2" presStyleCnt="7">
        <dgm:presLayoutVars>
          <dgm:chMax val="0"/>
          <dgm:chPref val="0"/>
        </dgm:presLayoutVars>
      </dgm:prSet>
      <dgm:spPr/>
    </dgm:pt>
    <dgm:pt modelId="{DE560D1E-C0F4-4997-8AA4-243779396F97}" type="pres">
      <dgm:prSet presAssocID="{2C52AD55-5EF5-44E5-85E9-6ADB8661BF73}" presName="sibTrans" presStyleCnt="0"/>
      <dgm:spPr/>
    </dgm:pt>
    <dgm:pt modelId="{FBBB8EF4-F4B4-45BA-94D3-A3812BE56008}" type="pres">
      <dgm:prSet presAssocID="{F7A7C077-0AB0-4D8D-BEC2-A3FA0DBD73B3}" presName="compNode" presStyleCnt="0"/>
      <dgm:spPr/>
    </dgm:pt>
    <dgm:pt modelId="{A7D9675F-DD9D-492E-BDC6-AA1C495C8875}" type="pres">
      <dgm:prSet presAssocID="{F7A7C077-0AB0-4D8D-BEC2-A3FA0DBD73B3}" presName="bgRect" presStyleLbl="bgShp" presStyleIdx="3" presStyleCnt="7"/>
      <dgm:spPr/>
    </dgm:pt>
    <dgm:pt modelId="{9C9D2FFE-979E-4A6D-B733-88F7AD28F163}" type="pres">
      <dgm:prSet presAssocID="{F7A7C077-0AB0-4D8D-BEC2-A3FA0DBD73B3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31A751E5-9B6B-4094-A4E7-8CC1D6056F8F}" type="pres">
      <dgm:prSet presAssocID="{F7A7C077-0AB0-4D8D-BEC2-A3FA0DBD73B3}" presName="spaceRect" presStyleCnt="0"/>
      <dgm:spPr/>
    </dgm:pt>
    <dgm:pt modelId="{7B4E30E5-81F5-4A8F-AF21-5947E695D6C1}" type="pres">
      <dgm:prSet presAssocID="{F7A7C077-0AB0-4D8D-BEC2-A3FA0DBD73B3}" presName="parTx" presStyleLbl="revTx" presStyleIdx="3" presStyleCnt="7">
        <dgm:presLayoutVars>
          <dgm:chMax val="0"/>
          <dgm:chPref val="0"/>
        </dgm:presLayoutVars>
      </dgm:prSet>
      <dgm:spPr/>
    </dgm:pt>
    <dgm:pt modelId="{630891DA-F151-4A30-AC43-88A9781C2100}" type="pres">
      <dgm:prSet presAssocID="{B304EBC2-4434-4389-BDC2-7CC4118F86E5}" presName="sibTrans" presStyleCnt="0"/>
      <dgm:spPr/>
    </dgm:pt>
    <dgm:pt modelId="{9BC947DA-BC59-4C17-BCAF-7DAE1CD4365A}" type="pres">
      <dgm:prSet presAssocID="{E5DB0806-A2C5-4858-81D5-122DF2183443}" presName="compNode" presStyleCnt="0"/>
      <dgm:spPr/>
    </dgm:pt>
    <dgm:pt modelId="{E2979751-96B2-4239-AB20-219488D0E865}" type="pres">
      <dgm:prSet presAssocID="{E5DB0806-A2C5-4858-81D5-122DF2183443}" presName="bgRect" presStyleLbl="bgShp" presStyleIdx="4" presStyleCnt="7"/>
      <dgm:spPr/>
    </dgm:pt>
    <dgm:pt modelId="{81D06625-5C17-49E2-801B-F91AD9886714}" type="pres">
      <dgm:prSet presAssocID="{E5DB0806-A2C5-4858-81D5-122DF2183443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hermometer"/>
        </a:ext>
      </dgm:extLst>
    </dgm:pt>
    <dgm:pt modelId="{AE049647-9AA6-4433-B3F9-BC3BE99AD449}" type="pres">
      <dgm:prSet presAssocID="{E5DB0806-A2C5-4858-81D5-122DF2183443}" presName="spaceRect" presStyleCnt="0"/>
      <dgm:spPr/>
    </dgm:pt>
    <dgm:pt modelId="{1A409080-528F-4FC7-BA74-C0EBDB4D51CA}" type="pres">
      <dgm:prSet presAssocID="{E5DB0806-A2C5-4858-81D5-122DF2183443}" presName="parTx" presStyleLbl="revTx" presStyleIdx="4" presStyleCnt="7">
        <dgm:presLayoutVars>
          <dgm:chMax val="0"/>
          <dgm:chPref val="0"/>
        </dgm:presLayoutVars>
      </dgm:prSet>
      <dgm:spPr/>
    </dgm:pt>
    <dgm:pt modelId="{5BDB2B20-686D-4153-AE0E-020F9C0DD8D3}" type="pres">
      <dgm:prSet presAssocID="{BA0A9CC8-7763-41CB-A60C-DCDFCFD6610C}" presName="sibTrans" presStyleCnt="0"/>
      <dgm:spPr/>
    </dgm:pt>
    <dgm:pt modelId="{F0E784A1-BE42-4250-9769-FBD3065A687B}" type="pres">
      <dgm:prSet presAssocID="{72D98029-020E-428A-A723-4116EFF58530}" presName="compNode" presStyleCnt="0"/>
      <dgm:spPr/>
    </dgm:pt>
    <dgm:pt modelId="{CE7CB6A9-D98C-414B-9CF1-362B71BF4B3C}" type="pres">
      <dgm:prSet presAssocID="{72D98029-020E-428A-A723-4116EFF58530}" presName="bgRect" presStyleLbl="bgShp" presStyleIdx="5" presStyleCnt="7"/>
      <dgm:spPr/>
    </dgm:pt>
    <dgm:pt modelId="{1E5813CA-C6A3-4AA0-9E90-472FC2E0E2EE}" type="pres">
      <dgm:prSet presAssocID="{72D98029-020E-428A-A723-4116EFF58530}" presName="iconRect" presStyleLbl="node1" presStyleIdx="5" presStyleCnt="7"/>
      <dgm:spPr/>
    </dgm:pt>
    <dgm:pt modelId="{FC317E4B-07C1-4039-9099-CD400629C8CB}" type="pres">
      <dgm:prSet presAssocID="{72D98029-020E-428A-A723-4116EFF58530}" presName="spaceRect" presStyleCnt="0"/>
      <dgm:spPr/>
    </dgm:pt>
    <dgm:pt modelId="{B08471C9-34A4-4C84-9B0D-0EEA74A296F4}" type="pres">
      <dgm:prSet presAssocID="{72D98029-020E-428A-A723-4116EFF58530}" presName="parTx" presStyleLbl="revTx" presStyleIdx="5" presStyleCnt="7">
        <dgm:presLayoutVars>
          <dgm:chMax val="0"/>
          <dgm:chPref val="0"/>
        </dgm:presLayoutVars>
      </dgm:prSet>
      <dgm:spPr/>
    </dgm:pt>
    <dgm:pt modelId="{FD0D8286-0EC2-460B-9106-CF861AE6E0B8}" type="pres">
      <dgm:prSet presAssocID="{2D0CE8D8-1369-45AE-A328-AD9832582867}" presName="sibTrans" presStyleCnt="0"/>
      <dgm:spPr/>
    </dgm:pt>
    <dgm:pt modelId="{6765CBC0-B502-4C07-97BF-F2D846F2DD7F}" type="pres">
      <dgm:prSet presAssocID="{F360BA7C-F8DA-4EA0-B6E1-DF8EFA0B1B51}" presName="compNode" presStyleCnt="0"/>
      <dgm:spPr/>
    </dgm:pt>
    <dgm:pt modelId="{D24833E8-BFF8-4B3E-A60B-C874B8DDA755}" type="pres">
      <dgm:prSet presAssocID="{F360BA7C-F8DA-4EA0-B6E1-DF8EFA0B1B51}" presName="bgRect" presStyleLbl="bgShp" presStyleIdx="6" presStyleCnt="7"/>
      <dgm:spPr/>
    </dgm:pt>
    <dgm:pt modelId="{F8485AEA-4FE9-478D-9514-E386E19B42EB}" type="pres">
      <dgm:prSet presAssocID="{F360BA7C-F8DA-4EA0-B6E1-DF8EFA0B1B51}" presName="iconRect" presStyleLbl="node1" presStyleIdx="6" presStyleCnt="7"/>
      <dgm:spPr/>
    </dgm:pt>
    <dgm:pt modelId="{B7A7464C-6CEE-40A9-B740-B9C2D60F395B}" type="pres">
      <dgm:prSet presAssocID="{F360BA7C-F8DA-4EA0-B6E1-DF8EFA0B1B51}" presName="spaceRect" presStyleCnt="0"/>
      <dgm:spPr/>
    </dgm:pt>
    <dgm:pt modelId="{8739ADDE-D781-4621-B9F4-9BF8A64142AF}" type="pres">
      <dgm:prSet presAssocID="{F360BA7C-F8DA-4EA0-B6E1-DF8EFA0B1B51}" presName="parTx" presStyleLbl="revTx" presStyleIdx="6" presStyleCnt="7">
        <dgm:presLayoutVars>
          <dgm:chMax val="0"/>
          <dgm:chPref val="0"/>
        </dgm:presLayoutVars>
      </dgm:prSet>
      <dgm:spPr/>
    </dgm:pt>
  </dgm:ptLst>
  <dgm:cxnLst>
    <dgm:cxn modelId="{F1BCE703-6119-401C-9A70-9755A870C203}" type="presOf" srcId="{F7A7C077-0AB0-4D8D-BEC2-A3FA0DBD73B3}" destId="{7B4E30E5-81F5-4A8F-AF21-5947E695D6C1}" srcOrd="0" destOrd="0" presId="urn:microsoft.com/office/officeart/2018/2/layout/IconVerticalSolidList"/>
    <dgm:cxn modelId="{5C2BF02B-BCC8-4715-A60F-FAD79B086351}" srcId="{DD046A88-2438-45FE-8EBF-01C8D42017D8}" destId="{72D98029-020E-428A-A723-4116EFF58530}" srcOrd="5" destOrd="0" parTransId="{1BB47229-A7A7-4FBB-9F94-C86A8CCB7BD9}" sibTransId="{2D0CE8D8-1369-45AE-A328-AD9832582867}"/>
    <dgm:cxn modelId="{C684272D-7C54-43C5-B7FF-6A90DD928D0D}" srcId="{DD046A88-2438-45FE-8EBF-01C8D42017D8}" destId="{E5DB0806-A2C5-4858-81D5-122DF2183443}" srcOrd="4" destOrd="0" parTransId="{C29F9283-77E3-4E34-A0FD-5DDA2EF85C85}" sibTransId="{BA0A9CC8-7763-41CB-A60C-DCDFCFD6610C}"/>
    <dgm:cxn modelId="{6222A537-A452-4100-B01A-0D066D8A7232}" srcId="{DD046A88-2438-45FE-8EBF-01C8D42017D8}" destId="{F360BA7C-F8DA-4EA0-B6E1-DF8EFA0B1B51}" srcOrd="6" destOrd="0" parTransId="{95381EB6-BB52-4BFD-A474-7710923BEA9D}" sibTransId="{CAD98021-D979-4060-A3FC-65DF1AC0F0B5}"/>
    <dgm:cxn modelId="{EDEEBA3C-88A7-4E98-8451-0D2DBA184451}" srcId="{DD046A88-2438-45FE-8EBF-01C8D42017D8}" destId="{3C03E554-4A43-46E4-95BB-9A4249F62A19}" srcOrd="1" destOrd="0" parTransId="{E5C1D34B-0096-407A-B914-B852A914A330}" sibTransId="{4245A199-2C6B-4238-A50B-32F42D71E9FE}"/>
    <dgm:cxn modelId="{D51A5E3E-154B-46F8-AD76-79F5A1246305}" type="presOf" srcId="{6D3C7C31-CFD3-4BF4-908A-752FE26A2487}" destId="{10DDCCC8-0D2A-4556-AA53-267D7856EBD2}" srcOrd="0" destOrd="0" presId="urn:microsoft.com/office/officeart/2018/2/layout/IconVerticalSolidList"/>
    <dgm:cxn modelId="{00490A66-4A39-4091-836B-C82F13BCE291}" type="presOf" srcId="{DD046A88-2438-45FE-8EBF-01C8D42017D8}" destId="{B86E9F86-E3B5-4048-8812-6183AE905A0F}" srcOrd="0" destOrd="0" presId="urn:microsoft.com/office/officeart/2018/2/layout/IconVerticalSolidList"/>
    <dgm:cxn modelId="{8513E246-238B-4C0E-A5AF-DBAA33A56832}" type="presOf" srcId="{F360BA7C-F8DA-4EA0-B6E1-DF8EFA0B1B51}" destId="{8739ADDE-D781-4621-B9F4-9BF8A64142AF}" srcOrd="0" destOrd="0" presId="urn:microsoft.com/office/officeart/2018/2/layout/IconVerticalSolidList"/>
    <dgm:cxn modelId="{92262F8A-1271-4F37-AFAB-F7C4A0796850}" type="presOf" srcId="{3C03E554-4A43-46E4-95BB-9A4249F62A19}" destId="{C2459F69-B178-48C3-B3F7-75363B0CF1AB}" srcOrd="0" destOrd="0" presId="urn:microsoft.com/office/officeart/2018/2/layout/IconVerticalSolidList"/>
    <dgm:cxn modelId="{28D73C93-6232-4EE8-9FFD-45A28CF27B86}" type="presOf" srcId="{E5DB0806-A2C5-4858-81D5-122DF2183443}" destId="{1A409080-528F-4FC7-BA74-C0EBDB4D51CA}" srcOrd="0" destOrd="0" presId="urn:microsoft.com/office/officeart/2018/2/layout/IconVerticalSolidList"/>
    <dgm:cxn modelId="{E310179F-2C06-4DE0-9B38-7BC41FFD4958}" srcId="{DD046A88-2438-45FE-8EBF-01C8D42017D8}" destId="{6D3C7C31-CFD3-4BF4-908A-752FE26A2487}" srcOrd="2" destOrd="0" parTransId="{7D2CD7E0-DCCD-4E64-974C-8E33979A9D15}" sibTransId="{2C52AD55-5EF5-44E5-85E9-6ADB8661BF73}"/>
    <dgm:cxn modelId="{65014DB9-C7AF-475D-BB18-BA23332A2972}" type="presOf" srcId="{BD5B7B69-2FC9-4F14-B200-5B980BA7D9F7}" destId="{DB67D7D7-12AD-421D-9D72-90C361DB6FC6}" srcOrd="0" destOrd="0" presId="urn:microsoft.com/office/officeart/2018/2/layout/IconVerticalSolidList"/>
    <dgm:cxn modelId="{6A5F9DDB-EBE0-44FD-9D06-A88F633A83AD}" srcId="{DD046A88-2438-45FE-8EBF-01C8D42017D8}" destId="{F7A7C077-0AB0-4D8D-BEC2-A3FA0DBD73B3}" srcOrd="3" destOrd="0" parTransId="{217355D6-47C6-4786-9286-514AD99D99AC}" sibTransId="{B304EBC2-4434-4389-BDC2-7CC4118F86E5}"/>
    <dgm:cxn modelId="{251F8DDD-0871-4839-8D16-E810A32FCA35}" type="presOf" srcId="{72D98029-020E-428A-A723-4116EFF58530}" destId="{B08471C9-34A4-4C84-9B0D-0EEA74A296F4}" srcOrd="0" destOrd="0" presId="urn:microsoft.com/office/officeart/2018/2/layout/IconVerticalSolidList"/>
    <dgm:cxn modelId="{5FD853FE-F0F7-4887-8F3A-EE5810B9714D}" srcId="{DD046A88-2438-45FE-8EBF-01C8D42017D8}" destId="{BD5B7B69-2FC9-4F14-B200-5B980BA7D9F7}" srcOrd="0" destOrd="0" parTransId="{20191168-3A18-476E-91E3-EE9C2E76853A}" sibTransId="{05B44C11-D859-4DD2-BC32-27F2D86F944B}"/>
    <dgm:cxn modelId="{4AFE99CD-0571-4F46-A729-D6EF98BDBA01}" type="presParOf" srcId="{B86E9F86-E3B5-4048-8812-6183AE905A0F}" destId="{CC6E4DDE-0EDC-49F5-A7BF-06AD45FB20A9}" srcOrd="0" destOrd="0" presId="urn:microsoft.com/office/officeart/2018/2/layout/IconVerticalSolidList"/>
    <dgm:cxn modelId="{E1C20940-0338-47CF-9E70-EF56C4A7EEDE}" type="presParOf" srcId="{CC6E4DDE-0EDC-49F5-A7BF-06AD45FB20A9}" destId="{06768B3F-5553-4CA9-8327-2B44B542D250}" srcOrd="0" destOrd="0" presId="urn:microsoft.com/office/officeart/2018/2/layout/IconVerticalSolidList"/>
    <dgm:cxn modelId="{32B73017-9518-4F10-9419-A9C4ECDB53BB}" type="presParOf" srcId="{CC6E4DDE-0EDC-49F5-A7BF-06AD45FB20A9}" destId="{3F314FA9-619B-46B9-B28C-9C1F2047123F}" srcOrd="1" destOrd="0" presId="urn:microsoft.com/office/officeart/2018/2/layout/IconVerticalSolidList"/>
    <dgm:cxn modelId="{9F84B531-5E63-4766-8068-99D836EF1E1A}" type="presParOf" srcId="{CC6E4DDE-0EDC-49F5-A7BF-06AD45FB20A9}" destId="{9F9635C5-1620-4A98-B6F6-4CC2680BE04D}" srcOrd="2" destOrd="0" presId="urn:microsoft.com/office/officeart/2018/2/layout/IconVerticalSolidList"/>
    <dgm:cxn modelId="{D656724F-865B-4152-B88D-D356B1D92006}" type="presParOf" srcId="{CC6E4DDE-0EDC-49F5-A7BF-06AD45FB20A9}" destId="{DB67D7D7-12AD-421D-9D72-90C361DB6FC6}" srcOrd="3" destOrd="0" presId="urn:microsoft.com/office/officeart/2018/2/layout/IconVerticalSolidList"/>
    <dgm:cxn modelId="{10F34022-D1FD-4367-BFE2-E7FB70506408}" type="presParOf" srcId="{B86E9F86-E3B5-4048-8812-6183AE905A0F}" destId="{615CD191-75E4-42FF-8FBD-1A791C7CB27A}" srcOrd="1" destOrd="0" presId="urn:microsoft.com/office/officeart/2018/2/layout/IconVerticalSolidList"/>
    <dgm:cxn modelId="{6283A71B-67C1-4D1E-8CB6-D6AEC2F15939}" type="presParOf" srcId="{B86E9F86-E3B5-4048-8812-6183AE905A0F}" destId="{4D016236-CD25-49C3-927D-95E55D164341}" srcOrd="2" destOrd="0" presId="urn:microsoft.com/office/officeart/2018/2/layout/IconVerticalSolidList"/>
    <dgm:cxn modelId="{40A670C5-1EC8-483A-A7E1-AF13E00AA2D6}" type="presParOf" srcId="{4D016236-CD25-49C3-927D-95E55D164341}" destId="{68B719BA-C9EF-4958-BA90-25959331DA70}" srcOrd="0" destOrd="0" presId="urn:microsoft.com/office/officeart/2018/2/layout/IconVerticalSolidList"/>
    <dgm:cxn modelId="{10554DDD-D9D9-422F-A1A7-1D5D32E07174}" type="presParOf" srcId="{4D016236-CD25-49C3-927D-95E55D164341}" destId="{20F0E9C1-D9C2-4951-B47C-BEACFB16BF27}" srcOrd="1" destOrd="0" presId="urn:microsoft.com/office/officeart/2018/2/layout/IconVerticalSolidList"/>
    <dgm:cxn modelId="{951E04FA-44D0-42C8-A6BE-7FF6C56080A8}" type="presParOf" srcId="{4D016236-CD25-49C3-927D-95E55D164341}" destId="{626AF2FD-CE09-441D-A528-B178A86812FE}" srcOrd="2" destOrd="0" presId="urn:microsoft.com/office/officeart/2018/2/layout/IconVerticalSolidList"/>
    <dgm:cxn modelId="{ECEAD511-A899-4DC7-BD7A-85BE1A7D3B88}" type="presParOf" srcId="{4D016236-CD25-49C3-927D-95E55D164341}" destId="{C2459F69-B178-48C3-B3F7-75363B0CF1AB}" srcOrd="3" destOrd="0" presId="urn:microsoft.com/office/officeart/2018/2/layout/IconVerticalSolidList"/>
    <dgm:cxn modelId="{F7DC3910-9943-4329-84D4-34C8713A5266}" type="presParOf" srcId="{B86E9F86-E3B5-4048-8812-6183AE905A0F}" destId="{69159F76-E99D-46D6-ADCA-C58671236CA3}" srcOrd="3" destOrd="0" presId="urn:microsoft.com/office/officeart/2018/2/layout/IconVerticalSolidList"/>
    <dgm:cxn modelId="{6DB9E977-ABEF-4A24-8BCF-5EFE83194852}" type="presParOf" srcId="{B86E9F86-E3B5-4048-8812-6183AE905A0F}" destId="{C2436F16-880E-4AC2-8E33-5F1048749725}" srcOrd="4" destOrd="0" presId="urn:microsoft.com/office/officeart/2018/2/layout/IconVerticalSolidList"/>
    <dgm:cxn modelId="{7505852B-A8D7-4E02-8AE5-45331F2EA67F}" type="presParOf" srcId="{C2436F16-880E-4AC2-8E33-5F1048749725}" destId="{E74492A1-0B64-433D-B2B2-7DD7C06FE6AD}" srcOrd="0" destOrd="0" presId="urn:microsoft.com/office/officeart/2018/2/layout/IconVerticalSolidList"/>
    <dgm:cxn modelId="{77EB16F4-797B-44BE-B86C-34E6F0F03795}" type="presParOf" srcId="{C2436F16-880E-4AC2-8E33-5F1048749725}" destId="{A14E1B5C-81A7-45D0-B377-F09BC13481CE}" srcOrd="1" destOrd="0" presId="urn:microsoft.com/office/officeart/2018/2/layout/IconVerticalSolidList"/>
    <dgm:cxn modelId="{2F300749-6D58-4B3D-A8A7-14480CE2B1E5}" type="presParOf" srcId="{C2436F16-880E-4AC2-8E33-5F1048749725}" destId="{0F85A484-1F1E-47CB-BB6F-13C7B775A077}" srcOrd="2" destOrd="0" presId="urn:microsoft.com/office/officeart/2018/2/layout/IconVerticalSolidList"/>
    <dgm:cxn modelId="{6786E4A3-F9A5-402F-9A4E-FCECC703D929}" type="presParOf" srcId="{C2436F16-880E-4AC2-8E33-5F1048749725}" destId="{10DDCCC8-0D2A-4556-AA53-267D7856EBD2}" srcOrd="3" destOrd="0" presId="urn:microsoft.com/office/officeart/2018/2/layout/IconVerticalSolidList"/>
    <dgm:cxn modelId="{904AD54D-AA0F-4C20-A9D3-9E2D1F6757BC}" type="presParOf" srcId="{B86E9F86-E3B5-4048-8812-6183AE905A0F}" destId="{DE560D1E-C0F4-4997-8AA4-243779396F97}" srcOrd="5" destOrd="0" presId="urn:microsoft.com/office/officeart/2018/2/layout/IconVerticalSolidList"/>
    <dgm:cxn modelId="{433E4B71-7A7C-40E7-B96D-20D88D01130B}" type="presParOf" srcId="{B86E9F86-E3B5-4048-8812-6183AE905A0F}" destId="{FBBB8EF4-F4B4-45BA-94D3-A3812BE56008}" srcOrd="6" destOrd="0" presId="urn:microsoft.com/office/officeart/2018/2/layout/IconVerticalSolidList"/>
    <dgm:cxn modelId="{1529DCB2-C432-4750-98FC-FE7A18595165}" type="presParOf" srcId="{FBBB8EF4-F4B4-45BA-94D3-A3812BE56008}" destId="{A7D9675F-DD9D-492E-BDC6-AA1C495C8875}" srcOrd="0" destOrd="0" presId="urn:microsoft.com/office/officeart/2018/2/layout/IconVerticalSolidList"/>
    <dgm:cxn modelId="{832CD6FC-538C-4575-B847-FFBC0842C83F}" type="presParOf" srcId="{FBBB8EF4-F4B4-45BA-94D3-A3812BE56008}" destId="{9C9D2FFE-979E-4A6D-B733-88F7AD28F163}" srcOrd="1" destOrd="0" presId="urn:microsoft.com/office/officeart/2018/2/layout/IconVerticalSolidList"/>
    <dgm:cxn modelId="{51558A74-C204-4034-B608-BBA28F1E5C47}" type="presParOf" srcId="{FBBB8EF4-F4B4-45BA-94D3-A3812BE56008}" destId="{31A751E5-9B6B-4094-A4E7-8CC1D6056F8F}" srcOrd="2" destOrd="0" presId="urn:microsoft.com/office/officeart/2018/2/layout/IconVerticalSolidList"/>
    <dgm:cxn modelId="{EDAC9AC2-5365-4FA4-9E7C-175188B3287A}" type="presParOf" srcId="{FBBB8EF4-F4B4-45BA-94D3-A3812BE56008}" destId="{7B4E30E5-81F5-4A8F-AF21-5947E695D6C1}" srcOrd="3" destOrd="0" presId="urn:microsoft.com/office/officeart/2018/2/layout/IconVerticalSolidList"/>
    <dgm:cxn modelId="{9FC13C24-A983-4B3B-95F5-8D033B60DD38}" type="presParOf" srcId="{B86E9F86-E3B5-4048-8812-6183AE905A0F}" destId="{630891DA-F151-4A30-AC43-88A9781C2100}" srcOrd="7" destOrd="0" presId="urn:microsoft.com/office/officeart/2018/2/layout/IconVerticalSolidList"/>
    <dgm:cxn modelId="{FEFF729A-D98F-47B4-A836-C11E78E5205D}" type="presParOf" srcId="{B86E9F86-E3B5-4048-8812-6183AE905A0F}" destId="{9BC947DA-BC59-4C17-BCAF-7DAE1CD4365A}" srcOrd="8" destOrd="0" presId="urn:microsoft.com/office/officeart/2018/2/layout/IconVerticalSolidList"/>
    <dgm:cxn modelId="{623D48AC-D23E-4D2A-86B4-5E50E193A963}" type="presParOf" srcId="{9BC947DA-BC59-4C17-BCAF-7DAE1CD4365A}" destId="{E2979751-96B2-4239-AB20-219488D0E865}" srcOrd="0" destOrd="0" presId="urn:microsoft.com/office/officeart/2018/2/layout/IconVerticalSolidList"/>
    <dgm:cxn modelId="{FB46DA18-6B99-4304-95E2-3B2CC28A76B9}" type="presParOf" srcId="{9BC947DA-BC59-4C17-BCAF-7DAE1CD4365A}" destId="{81D06625-5C17-49E2-801B-F91AD9886714}" srcOrd="1" destOrd="0" presId="urn:microsoft.com/office/officeart/2018/2/layout/IconVerticalSolidList"/>
    <dgm:cxn modelId="{A288A5C8-B2DD-4648-8DF3-70F8A4F796F4}" type="presParOf" srcId="{9BC947DA-BC59-4C17-BCAF-7DAE1CD4365A}" destId="{AE049647-9AA6-4433-B3F9-BC3BE99AD449}" srcOrd="2" destOrd="0" presId="urn:microsoft.com/office/officeart/2018/2/layout/IconVerticalSolidList"/>
    <dgm:cxn modelId="{0BBE7B11-FD64-45D3-876A-5C59177673C3}" type="presParOf" srcId="{9BC947DA-BC59-4C17-BCAF-7DAE1CD4365A}" destId="{1A409080-528F-4FC7-BA74-C0EBDB4D51CA}" srcOrd="3" destOrd="0" presId="urn:microsoft.com/office/officeart/2018/2/layout/IconVerticalSolidList"/>
    <dgm:cxn modelId="{B9AD9F85-D502-4E52-99B4-BC4F0C10CFFC}" type="presParOf" srcId="{B86E9F86-E3B5-4048-8812-6183AE905A0F}" destId="{5BDB2B20-686D-4153-AE0E-020F9C0DD8D3}" srcOrd="9" destOrd="0" presId="urn:microsoft.com/office/officeart/2018/2/layout/IconVerticalSolidList"/>
    <dgm:cxn modelId="{D42BE184-7508-497B-BC94-DC3512ADBE01}" type="presParOf" srcId="{B86E9F86-E3B5-4048-8812-6183AE905A0F}" destId="{F0E784A1-BE42-4250-9769-FBD3065A687B}" srcOrd="10" destOrd="0" presId="urn:microsoft.com/office/officeart/2018/2/layout/IconVerticalSolidList"/>
    <dgm:cxn modelId="{B90B2198-4736-4715-A151-58ED74E0E7B0}" type="presParOf" srcId="{F0E784A1-BE42-4250-9769-FBD3065A687B}" destId="{CE7CB6A9-D98C-414B-9CF1-362B71BF4B3C}" srcOrd="0" destOrd="0" presId="urn:microsoft.com/office/officeart/2018/2/layout/IconVerticalSolidList"/>
    <dgm:cxn modelId="{A41CE3DC-D420-41F7-92E1-AAEDF03661E0}" type="presParOf" srcId="{F0E784A1-BE42-4250-9769-FBD3065A687B}" destId="{1E5813CA-C6A3-4AA0-9E90-472FC2E0E2EE}" srcOrd="1" destOrd="0" presId="urn:microsoft.com/office/officeart/2018/2/layout/IconVerticalSolidList"/>
    <dgm:cxn modelId="{E9E455F3-3FA5-48BA-BCAA-B1B3C2556543}" type="presParOf" srcId="{F0E784A1-BE42-4250-9769-FBD3065A687B}" destId="{FC317E4B-07C1-4039-9099-CD400629C8CB}" srcOrd="2" destOrd="0" presId="urn:microsoft.com/office/officeart/2018/2/layout/IconVerticalSolidList"/>
    <dgm:cxn modelId="{ABF80ABC-4A05-460D-87D0-FFEAEB9BBAC9}" type="presParOf" srcId="{F0E784A1-BE42-4250-9769-FBD3065A687B}" destId="{B08471C9-34A4-4C84-9B0D-0EEA74A296F4}" srcOrd="3" destOrd="0" presId="urn:microsoft.com/office/officeart/2018/2/layout/IconVerticalSolidList"/>
    <dgm:cxn modelId="{3B04F7D1-4B27-4444-88D3-5255C1310396}" type="presParOf" srcId="{B86E9F86-E3B5-4048-8812-6183AE905A0F}" destId="{FD0D8286-0EC2-460B-9106-CF861AE6E0B8}" srcOrd="11" destOrd="0" presId="urn:microsoft.com/office/officeart/2018/2/layout/IconVerticalSolidList"/>
    <dgm:cxn modelId="{3F57DCBB-D359-49BA-9030-035E4713543C}" type="presParOf" srcId="{B86E9F86-E3B5-4048-8812-6183AE905A0F}" destId="{6765CBC0-B502-4C07-97BF-F2D846F2DD7F}" srcOrd="12" destOrd="0" presId="urn:microsoft.com/office/officeart/2018/2/layout/IconVerticalSolidList"/>
    <dgm:cxn modelId="{E454BFD1-744E-45B7-92EA-C0893545A4F9}" type="presParOf" srcId="{6765CBC0-B502-4C07-97BF-F2D846F2DD7F}" destId="{D24833E8-BFF8-4B3E-A60B-C874B8DDA755}" srcOrd="0" destOrd="0" presId="urn:microsoft.com/office/officeart/2018/2/layout/IconVerticalSolidList"/>
    <dgm:cxn modelId="{9F4B71F3-6F3C-47A8-B7FA-5AE958C17A45}" type="presParOf" srcId="{6765CBC0-B502-4C07-97BF-F2D846F2DD7F}" destId="{F8485AEA-4FE9-478D-9514-E386E19B42EB}" srcOrd="1" destOrd="0" presId="urn:microsoft.com/office/officeart/2018/2/layout/IconVerticalSolidList"/>
    <dgm:cxn modelId="{FCC0AFB9-9008-4B37-A040-619F01193291}" type="presParOf" srcId="{6765CBC0-B502-4C07-97BF-F2D846F2DD7F}" destId="{B7A7464C-6CEE-40A9-B740-B9C2D60F395B}" srcOrd="2" destOrd="0" presId="urn:microsoft.com/office/officeart/2018/2/layout/IconVerticalSolidList"/>
    <dgm:cxn modelId="{D6B1C6E3-6200-4179-8218-369264BE2C88}" type="presParOf" srcId="{6765CBC0-B502-4C07-97BF-F2D846F2DD7F}" destId="{8739ADDE-D781-4621-B9F4-9BF8A64142A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768B3F-5553-4CA9-8327-2B44B542D250}">
      <dsp:nvSpPr>
        <dsp:cNvPr id="0" name=""/>
        <dsp:cNvSpPr/>
      </dsp:nvSpPr>
      <dsp:spPr>
        <a:xfrm>
          <a:off x="0" y="338"/>
          <a:ext cx="4601609" cy="46578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314FA9-619B-46B9-B28C-9C1F2047123F}">
      <dsp:nvSpPr>
        <dsp:cNvPr id="0" name=""/>
        <dsp:cNvSpPr/>
      </dsp:nvSpPr>
      <dsp:spPr>
        <a:xfrm>
          <a:off x="140900" y="105140"/>
          <a:ext cx="256183" cy="2561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67D7D7-12AD-421D-9D72-90C361DB6FC6}">
      <dsp:nvSpPr>
        <dsp:cNvPr id="0" name=""/>
        <dsp:cNvSpPr/>
      </dsp:nvSpPr>
      <dsp:spPr>
        <a:xfrm>
          <a:off x="537985" y="338"/>
          <a:ext cx="4063623" cy="4657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296" tIns="49296" rIns="49296" bIns="4929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Arduino Uno or </a:t>
          </a:r>
          <a:r>
            <a:rPr lang="en-US" sz="1600" kern="1200" err="1"/>
            <a:t>Genuino</a:t>
          </a:r>
          <a:r>
            <a:rPr lang="en-US" sz="1600" kern="1200"/>
            <a:t> Uno x 1</a:t>
          </a:r>
        </a:p>
      </dsp:txBody>
      <dsp:txXfrm>
        <a:off x="537985" y="338"/>
        <a:ext cx="4063623" cy="465787"/>
      </dsp:txXfrm>
    </dsp:sp>
    <dsp:sp modelId="{68B719BA-C9EF-4958-BA90-25959331DA70}">
      <dsp:nvSpPr>
        <dsp:cNvPr id="0" name=""/>
        <dsp:cNvSpPr/>
      </dsp:nvSpPr>
      <dsp:spPr>
        <a:xfrm>
          <a:off x="0" y="582573"/>
          <a:ext cx="4601609" cy="46578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F0E9C1-D9C2-4951-B47C-BEACFB16BF27}">
      <dsp:nvSpPr>
        <dsp:cNvPr id="0" name=""/>
        <dsp:cNvSpPr/>
      </dsp:nvSpPr>
      <dsp:spPr>
        <a:xfrm>
          <a:off x="140900" y="687375"/>
          <a:ext cx="256183" cy="2561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459F69-B178-48C3-B3F7-75363B0CF1AB}">
      <dsp:nvSpPr>
        <dsp:cNvPr id="0" name=""/>
        <dsp:cNvSpPr/>
      </dsp:nvSpPr>
      <dsp:spPr>
        <a:xfrm>
          <a:off x="537985" y="582573"/>
          <a:ext cx="4063623" cy="4657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296" tIns="49296" rIns="49296" bIns="4929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Relay Controller 4 / 8 Channel x 1</a:t>
          </a:r>
        </a:p>
      </dsp:txBody>
      <dsp:txXfrm>
        <a:off x="537985" y="582573"/>
        <a:ext cx="4063623" cy="465787"/>
      </dsp:txXfrm>
    </dsp:sp>
    <dsp:sp modelId="{E74492A1-0B64-433D-B2B2-7DD7C06FE6AD}">
      <dsp:nvSpPr>
        <dsp:cNvPr id="0" name=""/>
        <dsp:cNvSpPr/>
      </dsp:nvSpPr>
      <dsp:spPr>
        <a:xfrm>
          <a:off x="0" y="1164808"/>
          <a:ext cx="4601609" cy="46578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4E1B5C-81A7-45D0-B377-F09BC13481CE}">
      <dsp:nvSpPr>
        <dsp:cNvPr id="0" name=""/>
        <dsp:cNvSpPr/>
      </dsp:nvSpPr>
      <dsp:spPr>
        <a:xfrm>
          <a:off x="140900" y="1269610"/>
          <a:ext cx="256183" cy="2561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DDCCC8-0D2A-4556-AA53-267D7856EBD2}">
      <dsp:nvSpPr>
        <dsp:cNvPr id="0" name=""/>
        <dsp:cNvSpPr/>
      </dsp:nvSpPr>
      <dsp:spPr>
        <a:xfrm>
          <a:off x="537985" y="1164808"/>
          <a:ext cx="4063623" cy="4657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296" tIns="49296" rIns="49296" bIns="4929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Bluetooth Module HC-05 x 1</a:t>
          </a:r>
        </a:p>
      </dsp:txBody>
      <dsp:txXfrm>
        <a:off x="537985" y="1164808"/>
        <a:ext cx="4063623" cy="465787"/>
      </dsp:txXfrm>
    </dsp:sp>
    <dsp:sp modelId="{A7D9675F-DD9D-492E-BDC6-AA1C495C8875}">
      <dsp:nvSpPr>
        <dsp:cNvPr id="0" name=""/>
        <dsp:cNvSpPr/>
      </dsp:nvSpPr>
      <dsp:spPr>
        <a:xfrm>
          <a:off x="0" y="1747043"/>
          <a:ext cx="4601609" cy="46578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9D2FFE-979E-4A6D-B733-88F7AD28F163}">
      <dsp:nvSpPr>
        <dsp:cNvPr id="0" name=""/>
        <dsp:cNvSpPr/>
      </dsp:nvSpPr>
      <dsp:spPr>
        <a:xfrm>
          <a:off x="140900" y="1851845"/>
          <a:ext cx="256183" cy="25618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4E30E5-81F5-4A8F-AF21-5947E695D6C1}">
      <dsp:nvSpPr>
        <dsp:cNvPr id="0" name=""/>
        <dsp:cNvSpPr/>
      </dsp:nvSpPr>
      <dsp:spPr>
        <a:xfrm>
          <a:off x="537985" y="1747043"/>
          <a:ext cx="4063623" cy="4657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296" tIns="49296" rIns="49296" bIns="4929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16x2 LCD Screen with I2C Module x 1</a:t>
          </a:r>
        </a:p>
      </dsp:txBody>
      <dsp:txXfrm>
        <a:off x="537985" y="1747043"/>
        <a:ext cx="4063623" cy="465787"/>
      </dsp:txXfrm>
    </dsp:sp>
    <dsp:sp modelId="{E2979751-96B2-4239-AB20-219488D0E865}">
      <dsp:nvSpPr>
        <dsp:cNvPr id="0" name=""/>
        <dsp:cNvSpPr/>
      </dsp:nvSpPr>
      <dsp:spPr>
        <a:xfrm>
          <a:off x="0" y="2329277"/>
          <a:ext cx="4601609" cy="46578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D06625-5C17-49E2-801B-F91AD9886714}">
      <dsp:nvSpPr>
        <dsp:cNvPr id="0" name=""/>
        <dsp:cNvSpPr/>
      </dsp:nvSpPr>
      <dsp:spPr>
        <a:xfrm>
          <a:off x="140900" y="2434080"/>
          <a:ext cx="256183" cy="25618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409080-528F-4FC7-BA74-C0EBDB4D51CA}">
      <dsp:nvSpPr>
        <dsp:cNvPr id="0" name=""/>
        <dsp:cNvSpPr/>
      </dsp:nvSpPr>
      <dsp:spPr>
        <a:xfrm>
          <a:off x="537985" y="2329277"/>
          <a:ext cx="4063623" cy="4657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296" tIns="49296" rIns="49296" bIns="49296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DHT11 Temperature &amp; Humidity Sensor x 1</a:t>
          </a:r>
        </a:p>
      </dsp:txBody>
      <dsp:txXfrm>
        <a:off x="537985" y="2329277"/>
        <a:ext cx="4063623" cy="465787"/>
      </dsp:txXfrm>
    </dsp:sp>
    <dsp:sp modelId="{CE7CB6A9-D98C-414B-9CF1-362B71BF4B3C}">
      <dsp:nvSpPr>
        <dsp:cNvPr id="0" name=""/>
        <dsp:cNvSpPr/>
      </dsp:nvSpPr>
      <dsp:spPr>
        <a:xfrm>
          <a:off x="0" y="2911512"/>
          <a:ext cx="4601609" cy="46578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5813CA-C6A3-4AA0-9E90-472FC2E0E2EE}">
      <dsp:nvSpPr>
        <dsp:cNvPr id="0" name=""/>
        <dsp:cNvSpPr/>
      </dsp:nvSpPr>
      <dsp:spPr>
        <a:xfrm>
          <a:off x="140900" y="3016315"/>
          <a:ext cx="256183" cy="2561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8471C9-34A4-4C84-9B0D-0EEA74A296F4}">
      <dsp:nvSpPr>
        <dsp:cNvPr id="0" name=""/>
        <dsp:cNvSpPr/>
      </dsp:nvSpPr>
      <dsp:spPr>
        <a:xfrm>
          <a:off x="537985" y="2911512"/>
          <a:ext cx="4063623" cy="4657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296" tIns="49296" rIns="49296" bIns="49296" numCol="1" spcCol="1270" anchor="ctr" anchorCtr="0">
          <a:noAutofit/>
        </a:bodyPr>
        <a:lstStyle/>
        <a:p>
          <a:pPr marL="0" lvl="0" indent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Calibri Light" panose="020F0302020204030204"/>
            </a:rPr>
            <a:t>Light and Fan x 2</a:t>
          </a:r>
        </a:p>
      </dsp:txBody>
      <dsp:txXfrm>
        <a:off x="537985" y="2911512"/>
        <a:ext cx="4063623" cy="465787"/>
      </dsp:txXfrm>
    </dsp:sp>
    <dsp:sp modelId="{D24833E8-BFF8-4B3E-A60B-C874B8DDA755}">
      <dsp:nvSpPr>
        <dsp:cNvPr id="0" name=""/>
        <dsp:cNvSpPr/>
      </dsp:nvSpPr>
      <dsp:spPr>
        <a:xfrm>
          <a:off x="0" y="3493747"/>
          <a:ext cx="4601609" cy="46578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485AEA-4FE9-478D-9514-E386E19B42EB}">
      <dsp:nvSpPr>
        <dsp:cNvPr id="0" name=""/>
        <dsp:cNvSpPr/>
      </dsp:nvSpPr>
      <dsp:spPr>
        <a:xfrm>
          <a:off x="140900" y="3598549"/>
          <a:ext cx="256183" cy="2561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39ADDE-D781-4621-B9F4-9BF8A64142AF}">
      <dsp:nvSpPr>
        <dsp:cNvPr id="0" name=""/>
        <dsp:cNvSpPr/>
      </dsp:nvSpPr>
      <dsp:spPr>
        <a:xfrm>
          <a:off x="537985" y="3493747"/>
          <a:ext cx="4063623" cy="4657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296" tIns="49296" rIns="49296" bIns="49296" numCol="1" spcCol="1270" anchor="ctr" anchorCtr="0">
          <a:noAutofit/>
        </a:bodyPr>
        <a:lstStyle/>
        <a:p>
          <a:pPr marL="0" lvl="0" indent="0" algn="l" defTabSz="7112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Calibri Light" panose="020F0302020204030204"/>
            </a:rPr>
            <a:t>Power Supply</a:t>
          </a:r>
        </a:p>
      </dsp:txBody>
      <dsp:txXfrm>
        <a:off x="537985" y="3493747"/>
        <a:ext cx="4063623" cy="465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27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345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01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961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283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72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335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79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229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27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61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41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oplematters.in/article/hr-technology/10-technology-trends-that-are-shaping-up-the-future-of-hr-13752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uperrin.com/english/2017/09/14/data-privacy-and-security-are-businesses-immature/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nedhayes.com/future-of-technology-a-few-predictions" TargetMode="Externa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d/3.0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geobrava.wordpress.com/2014/04/24/u-s-smart-home-systems-and-services-to-reach-18-billion" TargetMode="External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ogital.com/en/news/google-says-its-continuing-to-close-the-gap-between-youtube-and-tv/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reluxury.com.au/smart-home-automation-do-you-know-benefits/" TargetMode="Externa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it/gadget/accessori/2019/06/18/lampada-smart-alexa-ricarica-wireless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ltratendencias.com/2015/12/un-nuevo-chip-de-computadora-basado-en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ndemomblog.com/2014/05/27/get-smart-get-entering-hgtv-smart-home-nashville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it/economia/business/2019/09/10/cina-smart-home-ifa-2019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hyperlink" Target="https://creativity103.com/collections/Technology/slides/electronic_blue.html" TargetMode="External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s://creativecommons.org/licenses/by/3.0/" TargetMode="External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E38D6B88-E0A5-4BCD-9BEC-4AEDF24E20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8435" r="2046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0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B904E2-F46E-430A-ABE3-269D06F7E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latin typeface="Arial Black"/>
              </a:rPr>
              <a:t>Smart Home Automation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9DA65-7284-4CD6-95C2-176662E872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>
                <a:latin typeface="Rockwell"/>
              </a:rPr>
              <a:t>App Based Smart Room Controlling System</a:t>
            </a:r>
            <a:br>
              <a:rPr lang="en-US" sz="2000">
                <a:latin typeface="Rockwell"/>
              </a:rPr>
            </a:br>
            <a:r>
              <a:rPr lang="en-US" sz="2000">
                <a:latin typeface="Rockwell"/>
              </a:rPr>
              <a:t>DIY Team Project </a:t>
            </a:r>
            <a:br>
              <a:rPr lang="en-US" sz="2000">
                <a:latin typeface="Rockwell"/>
              </a:rPr>
            </a:br>
            <a:r>
              <a:rPr lang="en-US" sz="2000">
                <a:latin typeface="Rockwell"/>
              </a:rPr>
              <a:t>IIT Kharagpur</a:t>
            </a:r>
            <a:br>
              <a:rPr lang="en-US" sz="2000">
                <a:latin typeface="Rockwell"/>
              </a:rPr>
            </a:br>
            <a:endParaRPr lang="en-US" sz="2000">
              <a:latin typeface="Rockwell"/>
            </a:endParaRPr>
          </a:p>
        </p:txBody>
      </p:sp>
      <p:sp>
        <p:nvSpPr>
          <p:cNvPr id="31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0A7922-6485-44F5-97D2-1F60044F3680}"/>
              </a:ext>
            </a:extLst>
          </p:cNvPr>
          <p:cNvSpPr txBox="1"/>
          <p:nvPr/>
        </p:nvSpPr>
        <p:spPr>
          <a:xfrm>
            <a:off x="9737482" y="6657945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02410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BF632617-4557-4521-B04F-D8EF10F145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13" r="-1" b="-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6293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E45B1D5C-0827-4AF0-8186-11FC5A8B8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75779A-6178-4EF0-8291-4983BABE8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>
                <a:latin typeface="Arial Black"/>
                <a:ea typeface="+mj-lt"/>
                <a:cs typeface="+mj-lt"/>
              </a:rPr>
              <a:t>How our Smart Room Controller works</a:t>
            </a:r>
            <a:endParaRPr lang="en-US" sz="3200">
              <a:latin typeface="Arial Black"/>
            </a:endParaRPr>
          </a:p>
        </p:txBody>
      </p:sp>
      <p:sp>
        <p:nvSpPr>
          <p:cNvPr id="8" name="Rectangle 10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6BB03C16-9B14-4CE5-B243-469C2AA354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733" r="1" b="57"/>
          <a:stretch/>
        </p:blipFill>
        <p:spPr>
          <a:xfrm>
            <a:off x="545238" y="858525"/>
            <a:ext cx="7608304" cy="5211906"/>
          </a:xfrm>
          <a:prstGeom prst="rect">
            <a:avLst/>
          </a:prstGeom>
        </p:spPr>
      </p:pic>
      <p:sp>
        <p:nvSpPr>
          <p:cNvPr id="12" name="Rectangle 14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359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F9D4C14A-4497-45F1-82CB-AF6B1AF309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306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814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1DCD9EF7-901D-47B2-950A-56DFE5C6D0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680" r="17008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026F47-E951-40F1-998E-0F7184B4A3E0}"/>
              </a:ext>
            </a:extLst>
          </p:cNvPr>
          <p:cNvSpPr txBox="1"/>
          <p:nvPr/>
        </p:nvSpPr>
        <p:spPr>
          <a:xfrm>
            <a:off x="8176379" y="1308940"/>
            <a:ext cx="4005362" cy="550546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7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We believe Privacy is fundamental human right. A lot of people are worried that voice assistants like Amazon's Alexa, Apple's Siri or the Google. Assistant are spying on us at home.</a:t>
            </a:r>
            <a:endParaRPr lang="en-US" sz="17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It's always listening</a:t>
            </a:r>
            <a:endParaRPr lang="en-US" sz="17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 Your conversions are recorded</a:t>
            </a:r>
            <a:endParaRPr lang="en-US" sz="17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 They're Susceptible to Hacking</a:t>
            </a:r>
            <a:endParaRPr lang="en-US" sz="17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 It Introduces New Forms of Advertising</a:t>
            </a:r>
            <a:endParaRPr lang="en-US" sz="17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 You're Helping Amazon Sell More to You</a:t>
            </a:r>
            <a:endParaRPr lang="en-US" sz="17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 If you're not paying for the product, you're not the customer, you're the product being sold.</a:t>
            </a:r>
            <a:endParaRPr lang="en-US" sz="17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Google knows which places you've visited since the time you started using a smartphone and which route you've taken to get there and in how much time you've reached there.</a:t>
            </a:r>
            <a:endParaRPr lang="en-US" sz="170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34B4EB-55AF-4390-BDE6-3A9D5342BA7F}"/>
              </a:ext>
            </a:extLst>
          </p:cNvPr>
          <p:cNvSpPr txBox="1"/>
          <p:nvPr/>
        </p:nvSpPr>
        <p:spPr>
          <a:xfrm>
            <a:off x="7215125" y="6657945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D78368-4D95-46C9-8878-5BD922FE4763}"/>
              </a:ext>
            </a:extLst>
          </p:cNvPr>
          <p:cNvSpPr txBox="1"/>
          <p:nvPr/>
        </p:nvSpPr>
        <p:spPr>
          <a:xfrm>
            <a:off x="8177955" y="381874"/>
            <a:ext cx="3397228" cy="105378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latin typeface="Arial Black"/>
                <a:cs typeface="Calibri"/>
              </a:rPr>
              <a:t>Security and Privacy</a:t>
            </a:r>
          </a:p>
        </p:txBody>
      </p:sp>
    </p:spTree>
    <p:extLst>
      <p:ext uri="{BB962C8B-B14F-4D97-AF65-F5344CB8AC3E}">
        <p14:creationId xmlns:p14="http://schemas.microsoft.com/office/powerpoint/2010/main" val="1158880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775DBF3D-69C7-4A82-A8A1-5DE0C8D0B2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88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13DCE1-EABF-48A8-BF9A-ADA0C448B988}"/>
              </a:ext>
            </a:extLst>
          </p:cNvPr>
          <p:cNvSpPr txBox="1"/>
          <p:nvPr/>
        </p:nvSpPr>
        <p:spPr>
          <a:xfrm>
            <a:off x="8295974" y="1793134"/>
            <a:ext cx="3822189" cy="374276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900"/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/>
              <a:buChar char="§"/>
            </a:pPr>
            <a:r>
              <a:rPr lang="en-US" sz="1900"/>
              <a:t>To connect more number of devices.</a:t>
            </a:r>
            <a:endParaRPr lang="en-US" sz="1900">
              <a:cs typeface="Calibri" panose="020F0502020204030204"/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/>
              <a:buChar char="§"/>
            </a:pPr>
            <a:r>
              <a:rPr lang="en-US" sz="1900"/>
              <a:t> Make it available for disables in the house.</a:t>
            </a:r>
            <a:endParaRPr lang="en-US" sz="1900">
              <a:cs typeface="Calibri"/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/>
              <a:buChar char="§"/>
            </a:pPr>
            <a:r>
              <a:rPr lang="en-US" sz="1900"/>
              <a:t>Make it available for every home and save electricity on large-scale.</a:t>
            </a:r>
            <a:endParaRPr lang="en-US" sz="1900">
              <a:cs typeface="Calibri"/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/>
              <a:buChar char="§"/>
            </a:pPr>
            <a:r>
              <a:rPr lang="en-US" sz="1900"/>
              <a:t> Fabricate the whole circuit in an IC and make an affordable tiny package.</a:t>
            </a:r>
            <a:endParaRPr lang="en-US" sz="190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81531D-2CFC-4A15-AFB9-4C7FCF7B855B}"/>
              </a:ext>
            </a:extLst>
          </p:cNvPr>
          <p:cNvSpPr txBox="1"/>
          <p:nvPr/>
        </p:nvSpPr>
        <p:spPr>
          <a:xfrm>
            <a:off x="7328939" y="6657945"/>
            <a:ext cx="234070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459747-A758-4117-9142-F52E5E5E4A70}"/>
              </a:ext>
            </a:extLst>
          </p:cNvPr>
          <p:cNvSpPr txBox="1"/>
          <p:nvPr/>
        </p:nvSpPr>
        <p:spPr>
          <a:xfrm>
            <a:off x="8295501" y="1250233"/>
            <a:ext cx="3675652" cy="46762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>
                <a:latin typeface="Arial Black"/>
                <a:cs typeface="Calibri"/>
              </a:rPr>
              <a:t>Future Scope</a:t>
            </a:r>
            <a:endParaRPr lang="en-US" sz="3200">
              <a:latin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703581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picture containing text, indoor, wall, floor&#10;&#10;Description automatically generated">
            <a:extLst>
              <a:ext uri="{FF2B5EF4-FFF2-40B4-BE49-F238E27FC236}">
                <a16:creationId xmlns:a16="http://schemas.microsoft.com/office/drawing/2014/main" id="{C7173079-02C9-449B-949C-431E5FD373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269" r="20253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TextBox 1">
            <a:extLst>
              <a:ext uri="{FF2B5EF4-FFF2-40B4-BE49-F238E27FC236}">
                <a16:creationId xmlns:a16="http://schemas.microsoft.com/office/drawing/2014/main" id="{00C00686-2C47-4E19-A027-1BD31207522F}"/>
              </a:ext>
            </a:extLst>
          </p:cNvPr>
          <p:cNvSpPr txBox="1"/>
          <p:nvPr/>
        </p:nvSpPr>
        <p:spPr>
          <a:xfrm>
            <a:off x="7320465" y="2194102"/>
            <a:ext cx="4140013" cy="3908586"/>
          </a:xfrm>
          <a:prstGeom prst="rect">
            <a:avLst/>
          </a:prstGeom>
        </p:spPr>
        <p:txBody>
          <a:bodyPr rot="0" spcFirstLastPara="0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/>
              <a:buChar char="v"/>
            </a:pPr>
            <a:r>
              <a:rPr lang="en-US" sz="2400"/>
              <a:t>A smart control system has been designed and developed towards the implementation</a:t>
            </a:r>
            <a:endParaRPr lang="en-US" sz="2400">
              <a:cs typeface="Calibri"/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Wingdings"/>
              <a:buChar char="v"/>
            </a:pPr>
            <a:r>
              <a:rPr lang="en-US" sz="2400"/>
              <a:t>to effectively control the electrical appliances usage and save energy.</a:t>
            </a:r>
            <a:endParaRPr lang="en-US" sz="2400"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331C7B-07E3-49B8-B588-ED2DE14C6A6B}"/>
              </a:ext>
            </a:extLst>
          </p:cNvPr>
          <p:cNvSpPr txBox="1"/>
          <p:nvPr/>
        </p:nvSpPr>
        <p:spPr>
          <a:xfrm>
            <a:off x="9870532" y="6657945"/>
            <a:ext cx="23214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123C15DE-78F1-4B3C-806A-197C7DF22219}"/>
              </a:ext>
            </a:extLst>
          </p:cNvPr>
          <p:cNvSpPr txBox="1"/>
          <p:nvPr/>
        </p:nvSpPr>
        <p:spPr>
          <a:xfrm>
            <a:off x="7500724" y="1268230"/>
            <a:ext cx="4729948" cy="1008070"/>
          </a:xfrm>
          <a:prstGeom prst="rect">
            <a:avLst/>
          </a:prstGeom>
        </p:spPr>
        <p:txBody>
          <a:bodyPr rot="0" spcFirstLastPara="0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latin typeface="Arial Black"/>
                <a:cs typeface="Calibri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585756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7" name="Rectangle 166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Icon&#10;&#10;Description automatically generated">
            <a:extLst>
              <a:ext uri="{FF2B5EF4-FFF2-40B4-BE49-F238E27FC236}">
                <a16:creationId xmlns:a16="http://schemas.microsoft.com/office/drawing/2014/main" id="{40730242-E334-4CCD-8155-0AFAC09EB4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637" t="1907" r="26612" b="1"/>
          <a:stretch/>
        </p:blipFill>
        <p:spPr>
          <a:xfrm>
            <a:off x="3522468" y="-7316"/>
            <a:ext cx="8684185" cy="6865316"/>
          </a:xfrm>
          <a:prstGeom prst="rect">
            <a:avLst/>
          </a:prstGeom>
        </p:spPr>
      </p:pic>
      <p:sp>
        <p:nvSpPr>
          <p:cNvPr id="169" name="Rectangle 168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C86E93-6384-4A5F-956C-E038D96B655B}"/>
              </a:ext>
            </a:extLst>
          </p:cNvPr>
          <p:cNvSpPr txBox="1"/>
          <p:nvPr/>
        </p:nvSpPr>
        <p:spPr>
          <a:xfrm>
            <a:off x="371094" y="2718054"/>
            <a:ext cx="5324446" cy="37644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https://www.ijert.org/bluetooth-based-home-automation-using-arduino</a:t>
            </a:r>
            <a:endParaRPr lang="en-US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 https://create.arduino.cc/projecthub/embeddedlab786/how-to-make-arduino-based-home-appliance-control-be33f4</a:t>
            </a:r>
            <a:endParaRPr lang="en-US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https://www.youtube.com/watch?v=CpUVssHPm_s</a:t>
            </a:r>
            <a:endParaRPr lang="en-US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https://www.youtube.com/watch?v=gpB4600keWA</a:t>
            </a:r>
            <a:endParaRPr lang="en-US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131768-770E-4B42-9A81-D9E9D1B8BE85}"/>
              </a:ext>
            </a:extLst>
          </p:cNvPr>
          <p:cNvSpPr txBox="1"/>
          <p:nvPr/>
        </p:nvSpPr>
        <p:spPr>
          <a:xfrm>
            <a:off x="9718246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F03738-5D4F-415E-BFB0-2920C016A30B}"/>
              </a:ext>
            </a:extLst>
          </p:cNvPr>
          <p:cNvSpPr txBox="1"/>
          <p:nvPr/>
        </p:nvSpPr>
        <p:spPr>
          <a:xfrm>
            <a:off x="371813" y="1112778"/>
            <a:ext cx="384341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>
                <a:latin typeface="Arial Black"/>
              </a:rPr>
              <a:t>References</a:t>
            </a:r>
            <a:endParaRPr lang="en-US" sz="2800">
              <a:latin typeface="Arial Black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57613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2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3CB2A557-C107-40CF-B8B4-7EE24419B8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32549" r="9090" b="16392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8ECE730-3EED-4D14-A08B-B049522E3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>
                <a:latin typeface="Arial Black"/>
              </a:rPr>
              <a:t>So , let's build smart home</a:t>
            </a:r>
            <a:br>
              <a:rPr lang="en-US" sz="2400">
                <a:latin typeface="Arial Black"/>
              </a:rPr>
            </a:br>
            <a:endParaRPr lang="en-US" sz="2400">
              <a:latin typeface="Arial Black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14974-5C74-4FFF-B631-410A63F78D42}"/>
              </a:ext>
            </a:extLst>
          </p:cNvPr>
          <p:cNvSpPr>
            <a:spLocks noGrp="1"/>
          </p:cNvSpPr>
          <p:nvPr/>
        </p:nvSpPr>
        <p:spPr>
          <a:xfrm>
            <a:off x="371094" y="2718054"/>
            <a:ext cx="3430713" cy="12735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" indent="-2286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br>
              <a:rPr lang="en-US" sz="1700">
                <a:latin typeface="Rockwell"/>
                <a:ea typeface="+mn-ea"/>
                <a:cs typeface="+mn-cs"/>
              </a:rPr>
            </a:br>
            <a:r>
              <a:rPr lang="en-US" sz="4000">
                <a:latin typeface="Rockwell"/>
                <a:ea typeface="+mn-ea"/>
                <a:cs typeface="+mn-cs"/>
              </a:rPr>
              <a:t>Thank You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>
              <a:latin typeface="Rockwel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0D29E-5A0C-484E-9AB6-08FF925112C6}"/>
              </a:ext>
            </a:extLst>
          </p:cNvPr>
          <p:cNvSpPr txBox="1"/>
          <p:nvPr/>
        </p:nvSpPr>
        <p:spPr>
          <a:xfrm>
            <a:off x="9990756" y="6657945"/>
            <a:ext cx="220124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54060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8622C20E-28DD-42F6-A580-4A7C0E337E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88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0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0C4D08-83B7-447D-A3D9-FCF9C05919B8}"/>
              </a:ext>
            </a:extLst>
          </p:cNvPr>
          <p:cNvSpPr txBox="1"/>
          <p:nvPr/>
        </p:nvSpPr>
        <p:spPr>
          <a:xfrm>
            <a:off x="8095784" y="2104489"/>
            <a:ext cx="4084618" cy="413841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b="1" dirty="0"/>
              <a:t>Presented By:</a:t>
            </a:r>
            <a:endParaRPr lang="en-US" sz="2200" b="1" dirty="0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Ø"/>
            </a:pPr>
            <a:r>
              <a:rPr lang="en-US" sz="2000" dirty="0" err="1"/>
              <a:t>Challa</a:t>
            </a:r>
            <a:r>
              <a:rPr lang="en-US" sz="2000" dirty="0"/>
              <a:t> Naga </a:t>
            </a:r>
            <a:r>
              <a:rPr lang="en-US" sz="2000" dirty="0" err="1"/>
              <a:t>Sujan</a:t>
            </a:r>
            <a:r>
              <a:rPr lang="en-US" sz="2000" dirty="0"/>
              <a:t> (21CE10015)</a:t>
            </a:r>
            <a:endParaRPr lang="en-US" sz="2000" dirty="0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Ø"/>
            </a:pPr>
            <a:r>
              <a:rPr lang="en-US" sz="2000" dirty="0" err="1"/>
              <a:t>Rounak</a:t>
            </a:r>
            <a:r>
              <a:rPr lang="en-US" sz="2000" dirty="0"/>
              <a:t> Das (21CE10055)</a:t>
            </a:r>
            <a:endParaRPr lang="en-US" sz="2000" dirty="0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Ø"/>
            </a:pPr>
            <a:r>
              <a:rPr lang="en-US" sz="2000" dirty="0"/>
              <a:t> Amitabh Raj (21AE30003)</a:t>
            </a:r>
            <a:endParaRPr lang="en-US" sz="2000" dirty="0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Ø"/>
            </a:pPr>
            <a:r>
              <a:rPr lang="en-US" sz="2000" dirty="0"/>
              <a:t> Mohit Kumar Meena (21CE10035)</a:t>
            </a:r>
            <a:endParaRPr lang="en-US" sz="2000" dirty="0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Ø"/>
            </a:pPr>
            <a:r>
              <a:rPr lang="en-US" sz="2000" dirty="0"/>
              <a:t> </a:t>
            </a:r>
            <a:r>
              <a:rPr lang="en-US" sz="2000" dirty="0" err="1"/>
              <a:t>Rishav</a:t>
            </a:r>
            <a:r>
              <a:rPr lang="en-US" sz="2000" dirty="0"/>
              <a:t> Chakraborty (21AG30030)</a:t>
            </a:r>
            <a:endParaRPr lang="en-US" sz="2000" dirty="0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Ø"/>
            </a:pPr>
            <a:endParaRPr lang="en-US" sz="2000" dirty="0"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b="1" dirty="0"/>
              <a:t>Project Supervisor</a:t>
            </a:r>
            <a:r>
              <a:rPr lang="en-US" sz="2200" dirty="0"/>
              <a:t>:</a:t>
            </a:r>
            <a:r>
              <a:rPr lang="en-US" sz="2000" dirty="0"/>
              <a:t> </a:t>
            </a:r>
            <a:r>
              <a:rPr lang="en-US" sz="2000" dirty="0">
                <a:ea typeface="+mn-lt"/>
                <a:cs typeface="+mn-lt"/>
              </a:rPr>
              <a:t>Arindam Mandal</a:t>
            </a: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cs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90DCC-04BE-40F0-A8C8-EBC4814DA59F}"/>
              </a:ext>
            </a:extLst>
          </p:cNvPr>
          <p:cNvSpPr txBox="1"/>
          <p:nvPr/>
        </p:nvSpPr>
        <p:spPr>
          <a:xfrm>
            <a:off x="7195889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6E9E9B-BE70-4BC0-B12F-6A21745FBDC7}"/>
              </a:ext>
            </a:extLst>
          </p:cNvPr>
          <p:cNvSpPr txBox="1"/>
          <p:nvPr/>
        </p:nvSpPr>
        <p:spPr>
          <a:xfrm>
            <a:off x="8098888" y="1303914"/>
            <a:ext cx="3291090" cy="82218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>
                <a:latin typeface="Arial Black"/>
              </a:rPr>
              <a:t>Project</a:t>
            </a:r>
            <a:endParaRPr lang="en-US" sz="4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9480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8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16970BA5-0A12-44DE-8F06-B02BFC4DBA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3486" r="25299" b="1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25" name="Freeform: Shape 25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27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D8FBCD-1331-444D-AB4B-4F2BF175A0A1}"/>
              </a:ext>
            </a:extLst>
          </p:cNvPr>
          <p:cNvSpPr txBox="1"/>
          <p:nvPr/>
        </p:nvSpPr>
        <p:spPr>
          <a:xfrm>
            <a:off x="518922" y="1165351"/>
            <a:ext cx="5531440" cy="525339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b="1"/>
              <a:t>Topics for discussion:</a:t>
            </a:r>
            <a:endParaRPr lang="en-US" sz="2200" b="1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Objective of the Project</a:t>
            </a: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Voice control your Home</a:t>
            </a: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Control Home from smartphone</a:t>
            </a: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Cheaper than competitor Smart Home devices</a:t>
            </a: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World's first "Offline" Smart Home Controller</a:t>
            </a: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Required components and Circuit Diagram</a:t>
            </a: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How our Smart Room Controller worked</a:t>
            </a: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How Amazon Echo devices works</a:t>
            </a: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Security and Privacy</a:t>
            </a: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Future Scopes</a:t>
            </a: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Conclusion</a:t>
            </a: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Courier New" panose="020B0604020202020204" pitchFamily="34" charset="0"/>
              <a:buChar char="o"/>
            </a:pPr>
            <a:r>
              <a:rPr lang="en-US"/>
              <a:t>→ References</a:t>
            </a:r>
            <a:endParaRPr lang="en-US"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A8A63E-C10A-425B-8BF8-2073D290B282}"/>
              </a:ext>
            </a:extLst>
          </p:cNvPr>
          <p:cNvSpPr txBox="1"/>
          <p:nvPr/>
        </p:nvSpPr>
        <p:spPr>
          <a:xfrm>
            <a:off x="515522" y="799380"/>
            <a:ext cx="4097052" cy="72693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latin typeface="Arial Black"/>
              </a:rPr>
              <a:t>Overview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4649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icture containing indoor, ceiling&#10;&#10;Description automatically generated">
            <a:extLst>
              <a:ext uri="{FF2B5EF4-FFF2-40B4-BE49-F238E27FC236}">
                <a16:creationId xmlns:a16="http://schemas.microsoft.com/office/drawing/2014/main" id="{DC11F1D4-C6F1-494D-882D-F528BB6194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4291" r="4763" b="-1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333F00-0789-482F-B213-45BD8AD2E7EF}"/>
              </a:ext>
            </a:extLst>
          </p:cNvPr>
          <p:cNvSpPr txBox="1"/>
          <p:nvPr/>
        </p:nvSpPr>
        <p:spPr>
          <a:xfrm>
            <a:off x="790019" y="1447712"/>
            <a:ext cx="4256555" cy="435218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br>
              <a:rPr lang="en-US" sz="1400"/>
            </a:br>
            <a:endParaRPr lang="en-US"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§"/>
            </a:pPr>
            <a:r>
              <a:rPr lang="en-US"/>
              <a:t> Idea is to make a system that helps controlling home</a:t>
            </a:r>
            <a:endParaRPr lang="en-US">
              <a:cs typeface="Calibri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§"/>
            </a:pPr>
            <a:r>
              <a:rPr lang="en-US"/>
              <a:t>appliances in a smart, active and fun way.</a:t>
            </a:r>
            <a:endParaRPr lang="en-US">
              <a:cs typeface="Calibri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§"/>
            </a:pPr>
            <a:r>
              <a:rPr lang="en-US"/>
              <a:t>Nowadays the energy is wasted by modern people as they</a:t>
            </a:r>
            <a:endParaRPr lang="en-US">
              <a:cs typeface="Calibri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§"/>
            </a:pPr>
            <a:r>
              <a:rPr lang="en-US"/>
              <a:t>don't care much about energy. This should contribute a small</a:t>
            </a:r>
            <a:endParaRPr lang="en-US">
              <a:cs typeface="Calibri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§"/>
            </a:pPr>
            <a:r>
              <a:rPr lang="en-US"/>
              <a:t>effort to save energy for future.</a:t>
            </a:r>
            <a:endParaRPr lang="en-US">
              <a:cs typeface="Calibri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§"/>
            </a:pPr>
            <a:r>
              <a:rPr lang="en-US"/>
              <a:t>We know maintaining the security level for home is very</a:t>
            </a:r>
            <a:endParaRPr lang="en-US">
              <a:cs typeface="Calibri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§"/>
            </a:pPr>
            <a:r>
              <a:rPr lang="en-US"/>
              <a:t>crucial. So, here we have discussed about the Smart Home</a:t>
            </a:r>
            <a:endParaRPr lang="en-US">
              <a:cs typeface="Calibri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§"/>
            </a:pPr>
            <a:r>
              <a:rPr lang="en-US"/>
              <a:t>development.</a:t>
            </a:r>
            <a:endParaRPr lang="en-US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4293BD-220C-4486-83D6-C2503DD8B4F7}"/>
              </a:ext>
            </a:extLst>
          </p:cNvPr>
          <p:cNvSpPr txBox="1"/>
          <p:nvPr/>
        </p:nvSpPr>
        <p:spPr>
          <a:xfrm>
            <a:off x="9718246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577678-8214-456D-8DCB-0A8B3D493B27}"/>
              </a:ext>
            </a:extLst>
          </p:cNvPr>
          <p:cNvSpPr txBox="1"/>
          <p:nvPr/>
        </p:nvSpPr>
        <p:spPr>
          <a:xfrm>
            <a:off x="786619" y="781181"/>
            <a:ext cx="4111705" cy="59505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latin typeface="Arial Black"/>
              </a:rPr>
              <a:t>Objective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6815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09F20E-611F-491E-B54F-0FFD5430E07A}"/>
              </a:ext>
            </a:extLst>
          </p:cNvPr>
          <p:cNvSpPr txBox="1"/>
          <p:nvPr/>
        </p:nvSpPr>
        <p:spPr>
          <a:xfrm>
            <a:off x="464234" y="1253649"/>
            <a:ext cx="4111705" cy="102001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latin typeface="Arial Black"/>
              </a:rPr>
              <a:t>Voice Control your Home</a:t>
            </a:r>
          </a:p>
        </p:txBody>
      </p:sp>
      <p:pic>
        <p:nvPicPr>
          <p:cNvPr id="2" name="Picture 2" descr="A picture containing wall, indoor, wooden, shelf&#10;&#10;Description automatically generated">
            <a:extLst>
              <a:ext uri="{FF2B5EF4-FFF2-40B4-BE49-F238E27FC236}">
                <a16:creationId xmlns:a16="http://schemas.microsoft.com/office/drawing/2014/main" id="{CB4F4046-0AF8-469E-8398-D2B25CBFEF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51" r="35090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90B0DD-3019-43C9-B22F-C68A7FCBAF37}"/>
              </a:ext>
            </a:extLst>
          </p:cNvPr>
          <p:cNvSpPr txBox="1"/>
          <p:nvPr/>
        </p:nvSpPr>
        <p:spPr>
          <a:xfrm>
            <a:off x="530176" y="2689725"/>
            <a:ext cx="4243589" cy="332066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b="1">
              <a:cs typeface="Calibri" panose="020F0502020204030204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b="1"/>
              <a:t>Use commands like : </a:t>
            </a:r>
            <a:endParaRPr lang="en-US" sz="2200" b="1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ü"/>
            </a:pPr>
            <a:r>
              <a:rPr lang="en-US" sz="2000"/>
              <a:t>"Turn on Bedroom Lights" or "Turn off Bedroom Lights" to turn your Bedroom Lights On or Off.</a:t>
            </a:r>
            <a:endParaRPr lang="en-US" sz="2000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ü"/>
            </a:pPr>
            <a:r>
              <a:rPr lang="en-US" sz="2000"/>
              <a:t> Use commands like "Turn on Dining Room Fan" or "Turn off Dining Room Fan" to Turn your Dining Room Fan On or Off.</a:t>
            </a:r>
            <a:endParaRPr lang="en-US" sz="20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63744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picture containing text, indoor, floor, ceiling&#10;&#10;Description automatically generated">
            <a:extLst>
              <a:ext uri="{FF2B5EF4-FFF2-40B4-BE49-F238E27FC236}">
                <a16:creationId xmlns:a16="http://schemas.microsoft.com/office/drawing/2014/main" id="{697DB2BF-3D59-487A-83A9-67C7757622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5436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F333D1-B22F-4776-A327-C1C0A46B519E}"/>
              </a:ext>
            </a:extLst>
          </p:cNvPr>
          <p:cNvSpPr txBox="1"/>
          <p:nvPr/>
        </p:nvSpPr>
        <p:spPr>
          <a:xfrm>
            <a:off x="8215945" y="656690"/>
            <a:ext cx="3792881" cy="128824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latin typeface="Arial Black"/>
                <a:ea typeface="+mn-lt"/>
                <a:cs typeface="+mn-lt"/>
              </a:rPr>
              <a:t>Control your Home from your Smartphone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4F161F-D91B-47AA-9E58-B5D0C360FAD9}"/>
              </a:ext>
            </a:extLst>
          </p:cNvPr>
          <p:cNvSpPr txBox="1"/>
          <p:nvPr/>
        </p:nvSpPr>
        <p:spPr>
          <a:xfrm>
            <a:off x="7195889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4B1654-608A-4398-91B2-2B523C842B98}"/>
              </a:ext>
            </a:extLst>
          </p:cNvPr>
          <p:cNvSpPr txBox="1"/>
          <p:nvPr/>
        </p:nvSpPr>
        <p:spPr>
          <a:xfrm>
            <a:off x="8091386" y="1785035"/>
            <a:ext cx="4049323" cy="451208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>
              <a:cs typeface="Calibri"/>
            </a:endParaRP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v"/>
            </a:pPr>
            <a:r>
              <a:rPr lang="en-US" sz="2400"/>
              <a:t> It works with the most used digital device used by us. It works from our Smartphone.</a:t>
            </a:r>
            <a:endParaRPr lang="en-US" sz="2400">
              <a:cs typeface="Calibri" panose="020F0502020204030204"/>
            </a:endParaRP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v"/>
            </a:pPr>
            <a:r>
              <a:rPr lang="en-US" sz="2400"/>
              <a:t>It uses Google Voice Assistant and sends out voice commands to Smart Room Controller</a:t>
            </a:r>
            <a:endParaRPr lang="en-US" sz="2400">
              <a:cs typeface="Calibri" panose="020F0502020204030204"/>
            </a:endParaRP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v"/>
            </a:pPr>
            <a:r>
              <a:rPr lang="en-US" sz="2400"/>
              <a:t>Using Bluetooth technology.</a:t>
            </a:r>
            <a:endParaRPr lang="en-US" sz="24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691174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1E7530-396C-45F0-92F4-A885648D1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Free stock photo of cash and cash equivalents, currency ...">
            <a:extLst>
              <a:ext uri="{FF2B5EF4-FFF2-40B4-BE49-F238E27FC236}">
                <a16:creationId xmlns:a16="http://schemas.microsoft.com/office/drawing/2014/main" id="{6B23346A-FE75-4ADE-8D47-5D93A24B45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40" r="1" b="1"/>
          <a:stretch/>
        </p:blipFill>
        <p:spPr>
          <a:xfrm>
            <a:off x="565571" y="-1"/>
            <a:ext cx="11588329" cy="6857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1989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1DE8B58-F373-409E-A253-4380A6609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F5ACE265-D22D-48CC-99DE-EB81AE922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6FE80EEA-F4ED-4436-8861-0BEAAEFE7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C3642BC8-86E8-47D0-8846-3E4D49E4B4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82D35214-3634-4180-BF0E-45B614516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15BE89E6-3D1C-42B5-A950-E72889F8B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473771CC-5097-4E08-9606-24B0BC9A0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BE872634-00DA-47BD-880D-5C05FFADC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4F151F5C-DE9B-460E-BC51-471F4A8A5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34557B8A-4D2F-4D0D-B746-59EA85318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C764CD8E-E409-4E9B-8E87-746DDE36D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8E27A01D-2F01-4286-9453-3FBF6E84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460487A5-12EB-422E-9588-8FF06FAF73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7D522D20-C9F7-4B34-9066-4B43ADAAB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97B04F2C-295B-447A-8941-0AD4F5551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17D7FF91-B366-4534-B9B4-5710926EE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B5B8116C-ADD9-4826-9C37-270377E8F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22D01D96-8DB8-40BF-83AC-4CA49EC26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44B584CD-5E60-4B15-847C-B30D15DA1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CF2BB7DC-B968-4F0B-9748-BF0E6E29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CF12C159-3F09-4861-9450-ECD5DB31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8AAB167C-2442-4EA1-AA2B-E2F392E63FEC}"/>
              </a:ext>
            </a:extLst>
          </p:cNvPr>
          <p:cNvSpPr txBox="1"/>
          <p:nvPr/>
        </p:nvSpPr>
        <p:spPr>
          <a:xfrm>
            <a:off x="1053814" y="2179829"/>
            <a:ext cx="3789693" cy="3982063"/>
          </a:xfrm>
          <a:prstGeom prst="rect">
            <a:avLst/>
          </a:prstGeom>
        </p:spPr>
        <p:txBody>
          <a:bodyPr rot="0" spcFirstLastPara="0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q"/>
            </a:pPr>
            <a:r>
              <a:rPr lang="en-US" sz="2000">
                <a:solidFill>
                  <a:schemeClr val="bg1"/>
                </a:solidFill>
              </a:rPr>
              <a:t> It's build with Arduino, Relay Controller, Bluetooth Module and some simple electronic devices. Therefore its way cheaper to build.</a:t>
            </a:r>
            <a:endParaRPr lang="en-US" sz="2000">
              <a:solidFill>
                <a:schemeClr val="bg1"/>
              </a:solidFill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q"/>
            </a:pPr>
            <a:r>
              <a:rPr lang="en-US" sz="2000">
                <a:solidFill>
                  <a:schemeClr val="bg1"/>
                </a:solidFill>
              </a:rPr>
              <a:t> It can be connected to any home appliances with the relay controller to control it. No more expensive Phillips Hue lights are</a:t>
            </a:r>
            <a:endParaRPr lang="en-US" sz="2000">
              <a:solidFill>
                <a:schemeClr val="bg1"/>
              </a:solidFill>
              <a:cs typeface="Calibri" panose="020F0502020204030204"/>
            </a:endParaRPr>
          </a:p>
          <a:p>
            <a:pPr marL="57150" indent="-28575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q"/>
            </a:pPr>
            <a:r>
              <a:rPr lang="en-US" sz="2000">
                <a:solidFill>
                  <a:schemeClr val="bg1"/>
                </a:solidFill>
              </a:rPr>
              <a:t>required to make your home Smart Home.</a:t>
            </a:r>
            <a:endParaRPr lang="en-US" sz="200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A34391-6766-4DEE-B8AC-B6543ACBEECF}"/>
              </a:ext>
            </a:extLst>
          </p:cNvPr>
          <p:cNvSpPr txBox="1"/>
          <p:nvPr/>
        </p:nvSpPr>
        <p:spPr>
          <a:xfrm>
            <a:off x="1055947" y="1139025"/>
            <a:ext cx="3920205" cy="125623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chemeClr val="bg1"/>
                </a:solidFill>
                <a:latin typeface="Arial Black"/>
                <a:ea typeface="+mn-lt"/>
                <a:cs typeface="+mn-lt"/>
              </a:rPr>
              <a:t>Cheaper than Google Home or Amazon Echo amazon</a:t>
            </a:r>
            <a:endParaRPr lang="en-US" sz="2400">
              <a:solidFill>
                <a:schemeClr val="bg1"/>
              </a:solidFill>
              <a:latin typeface="Arial Black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7184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Logo&#10;&#10;Description automatically generated">
            <a:extLst>
              <a:ext uri="{FF2B5EF4-FFF2-40B4-BE49-F238E27FC236}">
                <a16:creationId xmlns:a16="http://schemas.microsoft.com/office/drawing/2014/main" id="{078BE192-4267-43A5-ACAD-C66BF7184F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966" b="10966"/>
          <a:stretch/>
        </p:blipFill>
        <p:spPr>
          <a:xfrm>
            <a:off x="1" y="10"/>
            <a:ext cx="9358287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1C2CD7-7637-449F-A4C5-67FA16C7106C}"/>
              </a:ext>
            </a:extLst>
          </p:cNvPr>
          <p:cNvSpPr txBox="1"/>
          <p:nvPr/>
        </p:nvSpPr>
        <p:spPr>
          <a:xfrm>
            <a:off x="7890129" y="1366779"/>
            <a:ext cx="4189037" cy="522049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ü"/>
            </a:pPr>
            <a:r>
              <a:rPr lang="en-US"/>
              <a:t>It works Offline, because Privacy is our main concern.</a:t>
            </a:r>
            <a:endParaRPr lang="en-US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ü"/>
            </a:pPr>
            <a:r>
              <a:rPr lang="en-US"/>
              <a:t>It's World's first "Offline" Smart Home Controller.</a:t>
            </a:r>
            <a:endParaRPr lang="en-US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ü"/>
            </a:pPr>
            <a:r>
              <a:rPr lang="en-US"/>
              <a:t>It works even when you don't  have an active Internet connection.</a:t>
            </a:r>
            <a:endParaRPr lang="en-US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ü"/>
            </a:pPr>
            <a:r>
              <a:rPr lang="en-US"/>
              <a:t>It doesn't listen to you private conversations.</a:t>
            </a:r>
            <a:endParaRPr lang="en-US"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Wingdings" panose="020B0604020202020204" pitchFamily="34" charset="0"/>
              <a:buChar char="ü"/>
            </a:pPr>
            <a:r>
              <a:rPr lang="en-US"/>
              <a:t>It doesn't upload your personal information like contacts, messages, photos, videos etc. data to cloud.</a:t>
            </a:r>
            <a:endParaRPr lang="en-US"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CA9427-6F43-45F5-8D3D-4AE951977AB6}"/>
              </a:ext>
            </a:extLst>
          </p:cNvPr>
          <p:cNvSpPr txBox="1"/>
          <p:nvPr/>
        </p:nvSpPr>
        <p:spPr>
          <a:xfrm>
            <a:off x="7893734" y="630861"/>
            <a:ext cx="3847936" cy="80753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 fontScale="925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>
                <a:latin typeface="Arial Black"/>
              </a:rPr>
              <a:t>It works Offline !</a:t>
            </a:r>
            <a:endParaRPr lang="en-US" sz="32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879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8AD1FCDB-7C94-4439-AE3C-38B2BB428E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0062" r="3015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E6639B-7986-4FF8-B04C-C0C756608FA9}"/>
              </a:ext>
            </a:extLst>
          </p:cNvPr>
          <p:cNvSpPr txBox="1"/>
          <p:nvPr/>
        </p:nvSpPr>
        <p:spPr>
          <a:xfrm>
            <a:off x="7107985" y="970506"/>
            <a:ext cx="3832283" cy="5821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>
                <a:latin typeface="Arial Black"/>
              </a:rPr>
              <a:t>Required Components </a:t>
            </a:r>
            <a:endParaRPr lang="en-US" sz="2800">
              <a:latin typeface="Arial Black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7D2BAE-63FF-4A8F-9C33-88EDCB7008A3}"/>
              </a:ext>
            </a:extLst>
          </p:cNvPr>
          <p:cNvSpPr txBox="1"/>
          <p:nvPr/>
        </p:nvSpPr>
        <p:spPr>
          <a:xfrm>
            <a:off x="9990756" y="6657945"/>
            <a:ext cx="220124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graphicFrame>
        <p:nvGraphicFramePr>
          <p:cNvPr id="17" name="TextBox 6">
            <a:extLst>
              <a:ext uri="{FF2B5EF4-FFF2-40B4-BE49-F238E27FC236}">
                <a16:creationId xmlns:a16="http://schemas.microsoft.com/office/drawing/2014/main" id="{07BC9E16-D10D-452C-A675-07ACDCBC4FA8}"/>
              </a:ext>
            </a:extLst>
          </p:cNvPr>
          <p:cNvGraphicFramePr/>
          <p:nvPr/>
        </p:nvGraphicFramePr>
        <p:xfrm>
          <a:off x="7005407" y="2289352"/>
          <a:ext cx="4601609" cy="39598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448710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866</Words>
  <Application>Microsoft Office PowerPoint</Application>
  <PresentationFormat>Widescreen</PresentationFormat>
  <Paragraphs>106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Arial Black</vt:lpstr>
      <vt:lpstr>Calibri</vt:lpstr>
      <vt:lpstr>Calibri Light</vt:lpstr>
      <vt:lpstr>Courier New</vt:lpstr>
      <vt:lpstr>Rockwell</vt:lpstr>
      <vt:lpstr>Wingdings</vt:lpstr>
      <vt:lpstr>Office Theme</vt:lpstr>
      <vt:lpstr>Smart Home Automation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our Smart Room Controller 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 , let's build smart home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User</cp:lastModifiedBy>
  <cp:revision>3</cp:revision>
  <dcterms:created xsi:type="dcterms:W3CDTF">2022-01-22T14:53:07Z</dcterms:created>
  <dcterms:modified xsi:type="dcterms:W3CDTF">2023-06-29T17:48:15Z</dcterms:modified>
</cp:coreProperties>
</file>

<file path=docProps/thumbnail.jpeg>
</file>